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5" r:id="rId3"/>
    <p:sldId id="376" r:id="rId4"/>
    <p:sldId id="377" r:id="rId5"/>
    <p:sldId id="363" r:id="rId6"/>
    <p:sldId id="317" r:id="rId7"/>
    <p:sldId id="346" r:id="rId8"/>
    <p:sldId id="336" r:id="rId9"/>
    <p:sldId id="382" r:id="rId10"/>
    <p:sldId id="378" r:id="rId11"/>
    <p:sldId id="379" r:id="rId12"/>
    <p:sldId id="353" r:id="rId13"/>
    <p:sldId id="380" r:id="rId14"/>
    <p:sldId id="381" r:id="rId15"/>
    <p:sldId id="288" r:id="rId16"/>
  </p:sldIdLst>
  <p:sldSz cx="9144000" cy="6858000" type="screen4x3"/>
  <p:notesSz cx="6858000" cy="9144000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ajd tytułowy" id="{AD38C9E5-60A3-4A64-967F-CABF92581DCD}">
          <p14:sldIdLst>
            <p14:sldId id="256"/>
          </p14:sldIdLst>
        </p14:section>
        <p14:section name="Kolejne slajdy: wybierz NOWY SLAJD" id="{99675EBC-634A-46AF-A2BF-ABA55D1B73FF}">
          <p14:sldIdLst>
            <p14:sldId id="375"/>
            <p14:sldId id="376"/>
            <p14:sldId id="377"/>
            <p14:sldId id="363"/>
            <p14:sldId id="317"/>
            <p14:sldId id="346"/>
            <p14:sldId id="336"/>
            <p14:sldId id="382"/>
            <p14:sldId id="378"/>
            <p14:sldId id="379"/>
            <p14:sldId id="353"/>
            <p14:sldId id="380"/>
            <p14:sldId id="381"/>
          </p14:sldIdLst>
        </p14:section>
        <p14:section name="Slajd końcowy" id="{26E73CA0-2F68-4E3A-BD65-6733817138F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1">
          <p15:clr>
            <a:srgbClr val="A4A3A4"/>
          </p15:clr>
        </p15:guide>
        <p15:guide id="2" orient="horz" pos="1012">
          <p15:clr>
            <a:srgbClr val="A4A3A4"/>
          </p15:clr>
        </p15:guide>
        <p15:guide id="3" orient="horz" pos="2462">
          <p15:clr>
            <a:srgbClr val="A4A3A4"/>
          </p15:clr>
        </p15:guide>
        <p15:guide id="4" orient="horz" pos="1361">
          <p15:clr>
            <a:srgbClr val="A4A3A4"/>
          </p15:clr>
        </p15:guide>
        <p15:guide id="5" pos="3422">
          <p15:clr>
            <a:srgbClr val="A4A3A4"/>
          </p15:clr>
        </p15:guide>
        <p15:guide id="6" pos="5339">
          <p15:clr>
            <a:srgbClr val="A4A3A4"/>
          </p15:clr>
        </p15:guide>
        <p15:guide id="7" pos="403">
          <p15:clr>
            <a:srgbClr val="A4A3A4"/>
          </p15:clr>
        </p15:guide>
        <p15:guide id="8" pos="1655">
          <p15:clr>
            <a:srgbClr val="A4A3A4"/>
          </p15:clr>
        </p15:guide>
        <p15:guide id="9" pos="4396">
          <p15:clr>
            <a:srgbClr val="A4A3A4"/>
          </p15:clr>
        </p15:guide>
        <p15:guide id="10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AD7"/>
    <a:srgbClr val="F43E4F"/>
    <a:srgbClr val="D70C1D"/>
    <a:srgbClr val="D26810"/>
    <a:srgbClr val="FB801A"/>
    <a:srgbClr val="ED7919"/>
    <a:srgbClr val="1757D7"/>
    <a:srgbClr val="699AFF"/>
    <a:srgbClr val="BD6114"/>
    <a:srgbClr val="003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08" autoAdjust="0"/>
    <p:restoredTop sz="94698" autoAdjust="0"/>
  </p:normalViewPr>
  <p:slideViewPr>
    <p:cSldViewPr snapToGrid="0" snapToObjects="1">
      <p:cViewPr varScale="1">
        <p:scale>
          <a:sx n="71" d="100"/>
          <a:sy n="71" d="100"/>
        </p:scale>
        <p:origin x="54" y="228"/>
      </p:cViewPr>
      <p:guideLst>
        <p:guide orient="horz" pos="3551"/>
        <p:guide orient="horz" pos="1012"/>
        <p:guide orient="horz" pos="2462"/>
        <p:guide orient="horz" pos="1361"/>
        <p:guide pos="3422"/>
        <p:guide pos="5339"/>
        <p:guide pos="403"/>
        <p:guide pos="1655"/>
        <p:guide pos="4396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498"/>
    </p:cViewPr>
  </p:sorter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LOTOS Kolej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Arkusz1!$B$1:$M$1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Arkusz1!$B$2:$M$2</c:f>
              <c:numCache>
                <c:formatCode>0%</c:formatCode>
                <c:ptCount val="12"/>
                <c:pt idx="0">
                  <c:v>1</c:v>
                </c:pt>
                <c:pt idx="1">
                  <c:v>3.1124266039751118</c:v>
                </c:pt>
                <c:pt idx="2">
                  <c:v>6.1376226073884874</c:v>
                </c:pt>
                <c:pt idx="3">
                  <c:v>9.2918023577148467</c:v>
                </c:pt>
                <c:pt idx="4">
                  <c:v>12.576369475165444</c:v>
                </c:pt>
                <c:pt idx="5">
                  <c:v>13.815399636057439</c:v>
                </c:pt>
                <c:pt idx="6">
                  <c:v>19.318840000904206</c:v>
                </c:pt>
                <c:pt idx="7">
                  <c:v>21.728441483800601</c:v>
                </c:pt>
                <c:pt idx="8">
                  <c:v>22.753868935468017</c:v>
                </c:pt>
                <c:pt idx="9">
                  <c:v>22.322418624014464</c:v>
                </c:pt>
                <c:pt idx="10">
                  <c:v>25.106627996437066</c:v>
                </c:pt>
                <c:pt idx="11">
                  <c:v>28.364824722335467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74-4DB5-9472-8AD4C513B544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Market</c:v>
                </c:pt>
              </c:strCache>
            </c:strRef>
          </c:tx>
          <c:spPr>
            <a:ln w="28575" cap="rnd">
              <a:solidFill>
                <a:srgbClr val="FB801A"/>
              </a:solidFill>
              <a:round/>
            </a:ln>
            <a:effectLst/>
          </c:spPr>
          <c:marker>
            <c:symbol val="none"/>
          </c:marker>
          <c:cat>
            <c:strRef>
              <c:f>Arkusz1!$B$1:$M$1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Arkusz1!$B$3:$M$3</c:f>
              <c:numCache>
                <c:formatCode>0%</c:formatCode>
                <c:ptCount val="12"/>
                <c:pt idx="0">
                  <c:v>1</c:v>
                </c:pt>
                <c:pt idx="1">
                  <c:v>0.95491251939554689</c:v>
                </c:pt>
                <c:pt idx="2">
                  <c:v>1.0246581415435416</c:v>
                </c:pt>
                <c:pt idx="3">
                  <c:v>1.0367158657484197</c:v>
                </c:pt>
                <c:pt idx="4">
                  <c:v>0.99449281122686872</c:v>
                </c:pt>
                <c:pt idx="5">
                  <c:v>0.83019628675599444</c:v>
                </c:pt>
                <c:pt idx="6">
                  <c:v>0.93073592246367398</c:v>
                </c:pt>
                <c:pt idx="7">
                  <c:v>1.0313926958090331</c:v>
                </c:pt>
                <c:pt idx="8">
                  <c:v>0.93755168961010182</c:v>
                </c:pt>
                <c:pt idx="9">
                  <c:v>0.97207996697979804</c:v>
                </c:pt>
                <c:pt idx="10">
                  <c:v>0.95729463651025393</c:v>
                </c:pt>
                <c:pt idx="11">
                  <c:v>0.96722305452155111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74-4DB5-9472-8AD4C513B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024176"/>
        <c:axId val="375024568"/>
      </c:lineChart>
      <c:catAx>
        <c:axId val="375024176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>
                <a:lumMod val="25000"/>
              </a:schemeClr>
            </a:solidFill>
            <a:round/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5024568"/>
        <c:crosses val="autoZero"/>
        <c:auto val="1"/>
        <c:lblAlgn val="ctr"/>
        <c:lblOffset val="100"/>
        <c:noMultiLvlLbl val="0"/>
      </c:catAx>
      <c:valAx>
        <c:axId val="375024568"/>
        <c:scaling>
          <c:orientation val="minMax"/>
          <c:max val="35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3175">
            <a:solidFill>
              <a:schemeClr val="bg2">
                <a:lumMod val="25000"/>
              </a:schemeClr>
            </a:solidFill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5024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2">
              <a:lumMod val="25000"/>
            </a:schemeClr>
          </a:solidFill>
          <a:latin typeface="+mj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320409" y="180049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E93F60-1F0B-6543-AB5B-7E7DAE1EAADB}" type="datetime1">
              <a:rPr lang="pl-PL" smtClean="0">
                <a:latin typeface="Arial"/>
              </a:rPr>
              <a:t>2016-06-08</a:t>
            </a:fld>
            <a:endParaRPr lang="en-GB" dirty="0">
              <a:latin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320409" y="84566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B0ED23-99A2-F94A-8DFA-2B87CE1E52C1}" type="slidenum">
              <a:rPr lang="pl-PL">
                <a:latin typeface="Arial"/>
              </a:rPr>
              <a:pPr>
                <a:defRPr/>
              </a:pPr>
              <a:t>‹#›</a:t>
            </a:fld>
            <a:endParaRPr lang="en-GB" dirty="0">
              <a:latin typeface="Arial"/>
            </a:endParaRPr>
          </a:p>
        </p:txBody>
      </p:sp>
      <p:pic>
        <p:nvPicPr>
          <p:cNvPr id="6" name="Obraz 5" descr="lotos logo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0" y="318318"/>
            <a:ext cx="1210430" cy="3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0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AEFA17A1-E91E-B24A-B561-F25076B20BBA}" type="datetime1">
              <a:rPr lang="pl-PL" smtClean="0"/>
              <a:pPr>
                <a:defRPr/>
              </a:pPr>
              <a:t>2016-06-08</a:t>
            </a:fld>
            <a:endParaRPr lang="en-GB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5444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98DF1BE4-DDDA-2143-AB35-49609A39ED4D}" type="slidenum">
              <a:rPr lang="pl-PL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95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/>
        <a:ea typeface="Arial" charset="0"/>
        <a:cs typeface="Arial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/>
        <a:ea typeface="Arial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/>
        <a:ea typeface="Arial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/>
        <a:ea typeface="Arial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F1BE4-DDDA-2143-AB35-49609A39ED4D}" type="slidenum">
              <a:rPr lang="pl-PL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42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F1BE4-DDDA-2143-AB35-49609A39ED4D}" type="slidenum">
              <a:rPr lang="pl-PL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07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F1BE4-DDDA-2143-AB35-49609A39ED4D}" type="slidenum">
              <a:rPr lang="pl-PL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74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F1BE4-DDDA-2143-AB35-49609A39ED4D}" type="slidenum">
              <a:rPr lang="pl-PL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1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658790" y="2143254"/>
            <a:ext cx="533443" cy="531943"/>
            <a:chOff x="658790" y="1760677"/>
            <a:chExt cx="533443" cy="531943"/>
          </a:xfrm>
        </p:grpSpPr>
        <p:sp>
          <p:nvSpPr>
            <p:cNvPr id="11" name="Prostokąt 10"/>
            <p:cNvSpPr/>
            <p:nvPr/>
          </p:nvSpPr>
          <p:spPr>
            <a:xfrm>
              <a:off x="658790" y="1809732"/>
              <a:ext cx="533443" cy="482888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2" name="Tytuł 1"/>
            <p:cNvSpPr txBox="1">
              <a:spLocks/>
            </p:cNvSpPr>
            <p:nvPr/>
          </p:nvSpPr>
          <p:spPr>
            <a:xfrm>
              <a:off x="658790" y="1760677"/>
              <a:ext cx="533443" cy="496117"/>
            </a:xfrm>
            <a:prstGeom prst="rect">
              <a:avLst/>
            </a:prstGeom>
          </p:spPr>
          <p:txBody>
            <a:bodyPr anchor="ctr"/>
            <a:lstStyle>
              <a:lvl1pPr algn="l" defTabSz="457200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rgbClr val="03318A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kumimoji="0" lang="pl-PL" sz="12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kumimoji="0" lang="en-GB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658790" y="2192309"/>
            <a:ext cx="8028010" cy="48288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grpSp>
        <p:nvGrpSpPr>
          <p:cNvPr id="15" name="Grupa 14"/>
          <p:cNvGrpSpPr/>
          <p:nvPr/>
        </p:nvGrpSpPr>
        <p:grpSpPr>
          <a:xfrm>
            <a:off x="658790" y="2675197"/>
            <a:ext cx="533443" cy="531943"/>
            <a:chOff x="658790" y="1760677"/>
            <a:chExt cx="533443" cy="531943"/>
          </a:xfrm>
        </p:grpSpPr>
        <p:sp>
          <p:nvSpPr>
            <p:cNvPr id="17" name="Prostokąt 16"/>
            <p:cNvSpPr/>
            <p:nvPr/>
          </p:nvSpPr>
          <p:spPr>
            <a:xfrm>
              <a:off x="658790" y="1809732"/>
              <a:ext cx="533443" cy="482888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8" name="Tytuł 1"/>
            <p:cNvSpPr txBox="1">
              <a:spLocks/>
            </p:cNvSpPr>
            <p:nvPr/>
          </p:nvSpPr>
          <p:spPr>
            <a:xfrm>
              <a:off x="658790" y="1760677"/>
              <a:ext cx="533443" cy="496117"/>
            </a:xfrm>
            <a:prstGeom prst="rect">
              <a:avLst/>
            </a:prstGeom>
          </p:spPr>
          <p:txBody>
            <a:bodyPr anchor="ctr"/>
            <a:lstStyle>
              <a:lvl1pPr algn="l" defTabSz="457200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rgbClr val="03318A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kumimoji="0" lang="pl-PL" sz="12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kumimoji="0" lang="en-GB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658790" y="2724252"/>
            <a:ext cx="8028010" cy="48288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grpSp>
        <p:nvGrpSpPr>
          <p:cNvPr id="21" name="Grupa 20"/>
          <p:cNvGrpSpPr/>
          <p:nvPr/>
        </p:nvGrpSpPr>
        <p:grpSpPr>
          <a:xfrm>
            <a:off x="658790" y="3207140"/>
            <a:ext cx="533443" cy="531943"/>
            <a:chOff x="658790" y="1760677"/>
            <a:chExt cx="533443" cy="531943"/>
          </a:xfrm>
        </p:grpSpPr>
        <p:sp>
          <p:nvSpPr>
            <p:cNvPr id="23" name="Prostokąt 22"/>
            <p:cNvSpPr/>
            <p:nvPr/>
          </p:nvSpPr>
          <p:spPr>
            <a:xfrm>
              <a:off x="658790" y="1809732"/>
              <a:ext cx="533443" cy="482888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24" name="Tytuł 1"/>
            <p:cNvSpPr txBox="1">
              <a:spLocks/>
            </p:cNvSpPr>
            <p:nvPr/>
          </p:nvSpPr>
          <p:spPr>
            <a:xfrm>
              <a:off x="658790" y="1760677"/>
              <a:ext cx="533443" cy="496117"/>
            </a:xfrm>
            <a:prstGeom prst="rect">
              <a:avLst/>
            </a:prstGeom>
          </p:spPr>
          <p:txBody>
            <a:bodyPr anchor="ctr"/>
            <a:lstStyle>
              <a:lvl1pPr algn="l" defTabSz="457200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rgbClr val="03318A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kumimoji="0" lang="pl-PL" sz="12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kumimoji="0" lang="en-GB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2" name="Prostokąt 21"/>
          <p:cNvSpPr/>
          <p:nvPr/>
        </p:nvSpPr>
        <p:spPr>
          <a:xfrm>
            <a:off x="658790" y="3256195"/>
            <a:ext cx="8028010" cy="48288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grpSp>
        <p:nvGrpSpPr>
          <p:cNvPr id="27" name="Grupa 26"/>
          <p:cNvGrpSpPr/>
          <p:nvPr/>
        </p:nvGrpSpPr>
        <p:grpSpPr>
          <a:xfrm>
            <a:off x="658790" y="3739083"/>
            <a:ext cx="533443" cy="531943"/>
            <a:chOff x="658790" y="1760677"/>
            <a:chExt cx="533443" cy="531943"/>
          </a:xfrm>
        </p:grpSpPr>
        <p:sp>
          <p:nvSpPr>
            <p:cNvPr id="29" name="Prostokąt 28"/>
            <p:cNvSpPr/>
            <p:nvPr/>
          </p:nvSpPr>
          <p:spPr>
            <a:xfrm>
              <a:off x="658790" y="1809732"/>
              <a:ext cx="533443" cy="482888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30" name="Tytuł 1"/>
            <p:cNvSpPr txBox="1">
              <a:spLocks/>
            </p:cNvSpPr>
            <p:nvPr/>
          </p:nvSpPr>
          <p:spPr>
            <a:xfrm>
              <a:off x="658790" y="1760677"/>
              <a:ext cx="533443" cy="496117"/>
            </a:xfrm>
            <a:prstGeom prst="rect">
              <a:avLst/>
            </a:prstGeom>
          </p:spPr>
          <p:txBody>
            <a:bodyPr anchor="ctr"/>
            <a:lstStyle>
              <a:lvl1pPr algn="l" defTabSz="457200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rgbClr val="03318A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kumimoji="0" lang="pl-PL" sz="12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kumimoji="0" lang="en-GB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8" name="Prostokąt 27"/>
          <p:cNvSpPr/>
          <p:nvPr/>
        </p:nvSpPr>
        <p:spPr>
          <a:xfrm>
            <a:off x="658790" y="3788138"/>
            <a:ext cx="8028010" cy="48288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grpSp>
        <p:nvGrpSpPr>
          <p:cNvPr id="33" name="Grupa 32"/>
          <p:cNvGrpSpPr/>
          <p:nvPr/>
        </p:nvGrpSpPr>
        <p:grpSpPr>
          <a:xfrm>
            <a:off x="658790" y="4271026"/>
            <a:ext cx="533443" cy="531943"/>
            <a:chOff x="658790" y="1760677"/>
            <a:chExt cx="533443" cy="531943"/>
          </a:xfrm>
        </p:grpSpPr>
        <p:sp>
          <p:nvSpPr>
            <p:cNvPr id="35" name="Prostokąt 34"/>
            <p:cNvSpPr/>
            <p:nvPr/>
          </p:nvSpPr>
          <p:spPr>
            <a:xfrm>
              <a:off x="658790" y="1809732"/>
              <a:ext cx="533443" cy="482888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36" name="Tytuł 1"/>
            <p:cNvSpPr txBox="1">
              <a:spLocks/>
            </p:cNvSpPr>
            <p:nvPr/>
          </p:nvSpPr>
          <p:spPr>
            <a:xfrm>
              <a:off x="658790" y="1760677"/>
              <a:ext cx="533443" cy="496117"/>
            </a:xfrm>
            <a:prstGeom prst="rect">
              <a:avLst/>
            </a:prstGeom>
          </p:spPr>
          <p:txBody>
            <a:bodyPr anchor="ctr"/>
            <a:lstStyle>
              <a:lvl1pPr algn="l" defTabSz="457200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rgbClr val="03318A"/>
                  </a:solidFill>
                  <a:latin typeface="+mj-lt"/>
                  <a:ea typeface="Arial" charset="0"/>
                  <a:cs typeface="Arial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kumimoji="0" lang="pl-PL" sz="12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kumimoji="0" lang="en-GB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" name="Prostokąt 33"/>
          <p:cNvSpPr/>
          <p:nvPr/>
        </p:nvSpPr>
        <p:spPr>
          <a:xfrm>
            <a:off x="658790" y="4320081"/>
            <a:ext cx="8028010" cy="48288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26" name="Symbol zastępczy tekstu 41"/>
          <p:cNvSpPr>
            <a:spLocks noGrp="1"/>
          </p:cNvSpPr>
          <p:nvPr>
            <p:ph type="body" sz="quarter" idx="12"/>
          </p:nvPr>
        </p:nvSpPr>
        <p:spPr>
          <a:xfrm>
            <a:off x="1410541" y="2206237"/>
            <a:ext cx="6776816" cy="4470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sp>
        <p:nvSpPr>
          <p:cNvPr id="31" name="Symbol zastępczy tekstu 41"/>
          <p:cNvSpPr>
            <a:spLocks noGrp="1"/>
          </p:cNvSpPr>
          <p:nvPr>
            <p:ph type="body" sz="quarter" idx="13"/>
          </p:nvPr>
        </p:nvSpPr>
        <p:spPr>
          <a:xfrm>
            <a:off x="1410541" y="2738179"/>
            <a:ext cx="6776816" cy="4470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sp>
        <p:nvSpPr>
          <p:cNvPr id="32" name="Symbol zastępczy tekstu 41"/>
          <p:cNvSpPr>
            <a:spLocks noGrp="1"/>
          </p:cNvSpPr>
          <p:nvPr>
            <p:ph type="body" sz="quarter" idx="14"/>
          </p:nvPr>
        </p:nvSpPr>
        <p:spPr>
          <a:xfrm>
            <a:off x="1410541" y="3270122"/>
            <a:ext cx="6776816" cy="4470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sp>
        <p:nvSpPr>
          <p:cNvPr id="37" name="Symbol zastępczy tekstu 41"/>
          <p:cNvSpPr>
            <a:spLocks noGrp="1"/>
          </p:cNvSpPr>
          <p:nvPr>
            <p:ph type="body" sz="quarter" idx="15"/>
          </p:nvPr>
        </p:nvSpPr>
        <p:spPr>
          <a:xfrm>
            <a:off x="1410541" y="3805190"/>
            <a:ext cx="6776816" cy="4470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sp>
        <p:nvSpPr>
          <p:cNvPr id="38" name="Symbol zastępczy tekstu 41"/>
          <p:cNvSpPr>
            <a:spLocks noGrp="1"/>
          </p:cNvSpPr>
          <p:nvPr>
            <p:ph type="body" sz="quarter" idx="16"/>
          </p:nvPr>
        </p:nvSpPr>
        <p:spPr>
          <a:xfrm>
            <a:off x="1410541" y="4360950"/>
            <a:ext cx="6776816" cy="4470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sp>
        <p:nvSpPr>
          <p:cNvPr id="39" name="Symbol zastępczy tytułu 1"/>
          <p:cNvSpPr>
            <a:spLocks noGrp="1"/>
          </p:cNvSpPr>
          <p:nvPr>
            <p:ph type="title" hasCustomPrompt="1"/>
          </p:nvPr>
        </p:nvSpPr>
        <p:spPr bwMode="auto">
          <a:xfrm>
            <a:off x="531239" y="966787"/>
            <a:ext cx="8155561" cy="93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2400" b="1">
                <a:solidFill>
                  <a:srgbClr val="03318A"/>
                </a:solidFill>
              </a:defRPr>
            </a:lvl1pPr>
          </a:lstStyle>
          <a:p>
            <a:pPr lvl="0"/>
            <a:r>
              <a:rPr lang="pl-PL" dirty="0" smtClean="0"/>
              <a:t>Kliknij, aby edytować tytuł slajdu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2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zawartością 3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razu 2"/>
          <p:cNvSpPr>
            <a:spLocks noGrp="1"/>
          </p:cNvSpPr>
          <p:nvPr>
            <p:ph type="pic" idx="14"/>
          </p:nvPr>
        </p:nvSpPr>
        <p:spPr>
          <a:xfrm>
            <a:off x="3355975" y="2119313"/>
            <a:ext cx="2416175" cy="1966912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1" name="Symbol zastępczy obrazu 2"/>
          <p:cNvSpPr>
            <a:spLocks noGrp="1"/>
          </p:cNvSpPr>
          <p:nvPr>
            <p:ph type="pic" idx="15"/>
          </p:nvPr>
        </p:nvSpPr>
        <p:spPr>
          <a:xfrm>
            <a:off x="663575" y="2120978"/>
            <a:ext cx="2416175" cy="1965247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2" name="Symbol zastępczy obrazu 2"/>
          <p:cNvSpPr>
            <a:spLocks noGrp="1"/>
          </p:cNvSpPr>
          <p:nvPr>
            <p:ph type="pic" idx="16"/>
          </p:nvPr>
        </p:nvSpPr>
        <p:spPr>
          <a:xfrm>
            <a:off x="6048375" y="2120978"/>
            <a:ext cx="2416175" cy="1965247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15" name="Symbol zastępczy numeru slajdu 3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27" name="Symbol zastępczy tekstu 9"/>
          <p:cNvSpPr>
            <a:spLocks noGrp="1"/>
          </p:cNvSpPr>
          <p:nvPr>
            <p:ph type="body" sz="quarter" idx="23" hasCustomPrompt="1"/>
          </p:nvPr>
        </p:nvSpPr>
        <p:spPr>
          <a:xfrm>
            <a:off x="663575" y="4200919"/>
            <a:ext cx="2416175" cy="186132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26" hasCustomPrompt="1"/>
          </p:nvPr>
        </p:nvSpPr>
        <p:spPr>
          <a:xfrm>
            <a:off x="3355975" y="4200919"/>
            <a:ext cx="2416175" cy="186132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</a:p>
        </p:txBody>
      </p:sp>
      <p:sp>
        <p:nvSpPr>
          <p:cNvPr id="14" name="Symbol zastępczy tekstu 9"/>
          <p:cNvSpPr>
            <a:spLocks noGrp="1"/>
          </p:cNvSpPr>
          <p:nvPr>
            <p:ph type="body" sz="quarter" idx="27" hasCustomPrompt="1"/>
          </p:nvPr>
        </p:nvSpPr>
        <p:spPr>
          <a:xfrm>
            <a:off x="6048375" y="4200919"/>
            <a:ext cx="2416175" cy="186132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</a:p>
        </p:txBody>
      </p:sp>
    </p:spTree>
    <p:extLst>
      <p:ext uri="{BB962C8B-B14F-4D97-AF65-F5344CB8AC3E}">
        <p14:creationId xmlns:p14="http://schemas.microsoft.com/office/powerpoint/2010/main" val="14896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zawartością 3 kolumny ciemn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Symbol zastępczy obrazu 2"/>
          <p:cNvSpPr>
            <a:spLocks noGrp="1"/>
          </p:cNvSpPr>
          <p:nvPr>
            <p:ph type="pic" idx="14"/>
          </p:nvPr>
        </p:nvSpPr>
        <p:spPr>
          <a:xfrm>
            <a:off x="3355975" y="2119313"/>
            <a:ext cx="2416175" cy="1966912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1" name="Symbol zastępczy obrazu 2"/>
          <p:cNvSpPr>
            <a:spLocks noGrp="1"/>
          </p:cNvSpPr>
          <p:nvPr>
            <p:ph type="pic" idx="15"/>
          </p:nvPr>
        </p:nvSpPr>
        <p:spPr>
          <a:xfrm>
            <a:off x="663575" y="2120978"/>
            <a:ext cx="2416175" cy="1965247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2" name="Symbol zastępczy obrazu 2"/>
          <p:cNvSpPr>
            <a:spLocks noGrp="1"/>
          </p:cNvSpPr>
          <p:nvPr>
            <p:ph type="pic" idx="16"/>
          </p:nvPr>
        </p:nvSpPr>
        <p:spPr>
          <a:xfrm>
            <a:off x="6048375" y="2120978"/>
            <a:ext cx="2416175" cy="1965247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15" name="Symbol zastępczy numeru slajdu 3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16" name="Obraz 15" descr="logo Lotos biał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0" y="377104"/>
            <a:ext cx="1210430" cy="328660"/>
          </a:xfrm>
          <a:prstGeom prst="rect">
            <a:avLst/>
          </a:prstGeom>
        </p:spPr>
      </p:pic>
      <p:sp>
        <p:nvSpPr>
          <p:cNvPr id="14" name="PoleTekstowe 13"/>
          <p:cNvSpPr txBox="1"/>
          <p:nvPr userDrawn="1"/>
        </p:nvSpPr>
        <p:spPr>
          <a:xfrm>
            <a:off x="5004438" y="455501"/>
            <a:ext cx="3682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 smtClean="0">
                <a:solidFill>
                  <a:schemeClr val="bg1"/>
                </a:solidFill>
                <a:latin typeface="Arial"/>
              </a:rPr>
              <a:t>Enter the Name of the Company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26" hasCustomPrompt="1"/>
          </p:nvPr>
        </p:nvSpPr>
        <p:spPr>
          <a:xfrm>
            <a:off x="663575" y="4200919"/>
            <a:ext cx="2416175" cy="186132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</a:p>
        </p:txBody>
      </p:sp>
      <p:sp>
        <p:nvSpPr>
          <p:cNvPr id="18" name="Symbol zastępczy tekstu 9"/>
          <p:cNvSpPr>
            <a:spLocks noGrp="1"/>
          </p:cNvSpPr>
          <p:nvPr>
            <p:ph type="body" sz="quarter" idx="27" hasCustomPrompt="1"/>
          </p:nvPr>
        </p:nvSpPr>
        <p:spPr>
          <a:xfrm>
            <a:off x="3355975" y="4200919"/>
            <a:ext cx="2416175" cy="186132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</a:p>
        </p:txBody>
      </p:sp>
      <p:sp>
        <p:nvSpPr>
          <p:cNvPr id="19" name="Symbol zastępczy tekstu 9"/>
          <p:cNvSpPr>
            <a:spLocks noGrp="1"/>
          </p:cNvSpPr>
          <p:nvPr>
            <p:ph type="body" sz="quarter" idx="28" hasCustomPrompt="1"/>
          </p:nvPr>
        </p:nvSpPr>
        <p:spPr>
          <a:xfrm>
            <a:off x="6048375" y="4200919"/>
            <a:ext cx="2416175" cy="186132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</a:p>
        </p:txBody>
      </p:sp>
      <p:sp>
        <p:nvSpPr>
          <p:cNvPr id="20" name="PoleTekstowe 19"/>
          <p:cNvSpPr txBox="1"/>
          <p:nvPr userDrawn="1"/>
        </p:nvSpPr>
        <p:spPr>
          <a:xfrm>
            <a:off x="530723" y="6413283"/>
            <a:ext cx="3682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 smtClean="0">
                <a:solidFill>
                  <a:schemeClr val="bg1"/>
                </a:solidFill>
                <a:latin typeface="Arial"/>
              </a:rPr>
              <a:t>Name/Position of the speaker:</a:t>
            </a:r>
            <a:endParaRPr lang="en-GB" sz="1000" b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3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i zdjęcie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2000951"/>
            <a:ext cx="5050565" cy="4057877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2" name="Symbol zastępczy obrazu 2"/>
          <p:cNvSpPr>
            <a:spLocks noGrp="1"/>
          </p:cNvSpPr>
          <p:nvPr>
            <p:ph type="pic" idx="16"/>
          </p:nvPr>
        </p:nvSpPr>
        <p:spPr>
          <a:xfrm>
            <a:off x="6058829" y="2000952"/>
            <a:ext cx="2627971" cy="3940170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5" name="Symbol zastępczy numeru slajdu 3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52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i zdjęcie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636235" y="2000951"/>
            <a:ext cx="5050565" cy="4057877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2" name="Symbol zastępczy obrazu 2"/>
          <p:cNvSpPr>
            <a:spLocks noGrp="1"/>
          </p:cNvSpPr>
          <p:nvPr>
            <p:ph type="pic" idx="16"/>
          </p:nvPr>
        </p:nvSpPr>
        <p:spPr>
          <a:xfrm>
            <a:off x="531240" y="2000952"/>
            <a:ext cx="2627971" cy="3940170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5" name="Symbol zastępczy numeru slajdu 3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87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2 wykre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15" name="Symbol zastępczy numeru slajdu 3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39" y="5470293"/>
            <a:ext cx="8155561" cy="638097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quarter" idx="20"/>
          </p:nvPr>
        </p:nvSpPr>
        <p:spPr>
          <a:xfrm>
            <a:off x="531813" y="1925638"/>
            <a:ext cx="3897699" cy="35448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A6A6A6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wykresu 3"/>
          <p:cNvSpPr>
            <a:spLocks noGrp="1"/>
          </p:cNvSpPr>
          <p:nvPr>
            <p:ph type="chart" sz="quarter" idx="21"/>
          </p:nvPr>
        </p:nvSpPr>
        <p:spPr>
          <a:xfrm>
            <a:off x="4789101" y="1925638"/>
            <a:ext cx="3897699" cy="35448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A6A6A6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11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4929563"/>
            <a:ext cx="8155560" cy="1222193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0" y="957263"/>
            <a:ext cx="9144000" cy="3605972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5451707"/>
            <a:ext cx="8155560" cy="780586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563235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4780292"/>
            <a:ext cx="8155561" cy="553708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04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ze zdjęciem - jasn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0" y="1"/>
            <a:ext cx="9144000" cy="3958682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rgbClr val="A6A6A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4274219"/>
            <a:ext cx="8155561" cy="55370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7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4929563"/>
            <a:ext cx="8155560" cy="479101"/>
          </a:xfrm>
          <a:prstGeom prst="rect">
            <a:avLst/>
          </a:prstGeom>
        </p:spPr>
        <p:txBody>
          <a:bodyPr numCol="2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 w 2 kolumnach</a:t>
            </a:r>
          </a:p>
          <a:p>
            <a:r>
              <a:rPr lang="pl-PL" dirty="0" smtClean="0"/>
              <a:t>Kliknij, aby edytować tekst podstawowy w 2 kolumnach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0" y="957263"/>
            <a:ext cx="9144000" cy="3605972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72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4929564"/>
            <a:ext cx="8155560" cy="522895"/>
          </a:xfrm>
          <a:prstGeom prst="rect">
            <a:avLst/>
          </a:prstGeom>
        </p:spPr>
        <p:txBody>
          <a:bodyPr numCol="2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 w 2 kolumnach</a:t>
            </a:r>
          </a:p>
          <a:p>
            <a:r>
              <a:rPr lang="pl-PL" dirty="0" smtClean="0"/>
              <a:t>Kliknij, aby edytować tekst podstawowy w 2 kolumnach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4563235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rgbClr val="A6A6A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15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>
            <a:spLocks noGrp="1"/>
          </p:cNvSpPr>
          <p:nvPr>
            <p:ph type="title" hasCustomPrompt="1"/>
          </p:nvPr>
        </p:nvSpPr>
        <p:spPr bwMode="auto">
          <a:xfrm>
            <a:off x="531239" y="966787"/>
            <a:ext cx="8155561" cy="93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2400" b="1">
                <a:solidFill>
                  <a:srgbClr val="03318A"/>
                </a:solidFill>
              </a:defRPr>
            </a:lvl1pPr>
          </a:lstStyle>
          <a:p>
            <a:pPr lvl="0"/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5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531240" y="2000952"/>
            <a:ext cx="8155560" cy="413859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81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jasne tło piktogram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2683185"/>
            <a:ext cx="5007200" cy="1244522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5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5637561" y="1845566"/>
            <a:ext cx="2967463" cy="283175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A6A6A6"/>
                </a:solidFill>
              </a:defRPr>
            </a:lvl1pPr>
          </a:lstStyle>
          <a:p>
            <a:r>
              <a:rPr lang="pl-PL" dirty="0" smtClean="0"/>
              <a:t>Wstaw piktogram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41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jasne tło piktogram central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3721598"/>
            <a:ext cx="8155561" cy="66141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6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3308195" y="1597993"/>
            <a:ext cx="2273609" cy="1827213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>
                <a:solidFill>
                  <a:srgbClr val="A6A6A6"/>
                </a:solidFill>
              </a:defRPr>
            </a:lvl1pPr>
          </a:lstStyle>
          <a:p>
            <a:r>
              <a:rPr lang="pl-PL" dirty="0" smtClean="0"/>
              <a:t>Wstaw piktogram</a:t>
            </a:r>
          </a:p>
        </p:txBody>
      </p:sp>
    </p:spTree>
    <p:extLst>
      <p:ext uri="{BB962C8B-B14F-4D97-AF65-F5344CB8AC3E}">
        <p14:creationId xmlns:p14="http://schemas.microsoft.com/office/powerpoint/2010/main" val="233997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ze zdjęciem - ciemne tł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0" y="3958684"/>
            <a:ext cx="9144000" cy="289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0" y="1"/>
            <a:ext cx="9144000" cy="3958682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4274219"/>
            <a:ext cx="8155561" cy="55370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11" name="PoleTekstowe 19"/>
          <p:cNvSpPr txBox="1"/>
          <p:nvPr userDrawn="1"/>
        </p:nvSpPr>
        <p:spPr>
          <a:xfrm>
            <a:off x="530723" y="6413283"/>
            <a:ext cx="3682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 smtClean="0">
                <a:solidFill>
                  <a:schemeClr val="tx1"/>
                </a:solidFill>
                <a:latin typeface="Arial"/>
              </a:rPr>
              <a:t>Name/Position of the speaker:</a:t>
            </a:r>
            <a:endParaRPr lang="en-GB" sz="10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86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ciemne tło piktogram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2683185"/>
            <a:ext cx="4970029" cy="164101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9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5637561" y="1845566"/>
            <a:ext cx="2967463" cy="283175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149BEB"/>
                </a:solidFill>
              </a:defRPr>
            </a:lvl1pPr>
          </a:lstStyle>
          <a:p>
            <a:r>
              <a:rPr lang="pl-PL" dirty="0" smtClean="0"/>
              <a:t>Wstaw piktogram</a:t>
            </a:r>
            <a:endParaRPr lang="pl-PL" dirty="0"/>
          </a:p>
        </p:txBody>
      </p:sp>
      <p:pic>
        <p:nvPicPr>
          <p:cNvPr id="14" name="Obraz 13" descr="logo Lotos biał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0" y="377104"/>
            <a:ext cx="1210430" cy="328660"/>
          </a:xfrm>
          <a:prstGeom prst="rect">
            <a:avLst/>
          </a:prstGeom>
        </p:spPr>
      </p:pic>
      <p:sp>
        <p:nvSpPr>
          <p:cNvPr id="11" name="PoleTekstowe 13"/>
          <p:cNvSpPr txBox="1"/>
          <p:nvPr userDrawn="1"/>
        </p:nvSpPr>
        <p:spPr>
          <a:xfrm>
            <a:off x="5004438" y="455501"/>
            <a:ext cx="3682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 smtClean="0">
                <a:solidFill>
                  <a:schemeClr val="bg1"/>
                </a:solidFill>
                <a:latin typeface="Arial"/>
              </a:rPr>
              <a:t>Enter the Name of the Company</a:t>
            </a:r>
          </a:p>
        </p:txBody>
      </p:sp>
      <p:sp>
        <p:nvSpPr>
          <p:cNvPr id="13" name="PoleTekstowe 19"/>
          <p:cNvSpPr txBox="1"/>
          <p:nvPr userDrawn="1"/>
        </p:nvSpPr>
        <p:spPr>
          <a:xfrm>
            <a:off x="530723" y="6413283"/>
            <a:ext cx="3682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 smtClean="0">
                <a:solidFill>
                  <a:schemeClr val="bg1"/>
                </a:solidFill>
                <a:latin typeface="Arial"/>
              </a:rPr>
              <a:t>Name/Position of the speaker:</a:t>
            </a:r>
            <a:endParaRPr lang="en-GB" sz="1000" b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5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ciemne tło piktogram central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3721598"/>
            <a:ext cx="8155561" cy="66141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3308195" y="1597993"/>
            <a:ext cx="2273609" cy="1827213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>
                <a:solidFill>
                  <a:srgbClr val="149BEB"/>
                </a:solidFill>
              </a:defRPr>
            </a:lvl1pPr>
          </a:lstStyle>
          <a:p>
            <a:r>
              <a:rPr lang="pl-PL" dirty="0" smtClean="0"/>
              <a:t>Wstaw piktogram</a:t>
            </a:r>
          </a:p>
        </p:txBody>
      </p:sp>
      <p:pic>
        <p:nvPicPr>
          <p:cNvPr id="10" name="Obraz 9" descr="logo Lotos biał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0" y="377104"/>
            <a:ext cx="1210430" cy="328660"/>
          </a:xfrm>
          <a:prstGeom prst="rect">
            <a:avLst/>
          </a:prstGeom>
        </p:spPr>
      </p:pic>
      <p:sp>
        <p:nvSpPr>
          <p:cNvPr id="11" name="PoleTekstowe 13"/>
          <p:cNvSpPr txBox="1"/>
          <p:nvPr userDrawn="1"/>
        </p:nvSpPr>
        <p:spPr>
          <a:xfrm>
            <a:off x="5004438" y="455501"/>
            <a:ext cx="3682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 smtClean="0">
                <a:solidFill>
                  <a:schemeClr val="bg1"/>
                </a:solidFill>
                <a:latin typeface="Arial"/>
              </a:rPr>
              <a:t>Enter the Name of the Company</a:t>
            </a:r>
          </a:p>
        </p:txBody>
      </p:sp>
      <p:sp>
        <p:nvSpPr>
          <p:cNvPr id="13" name="PoleTekstowe 19"/>
          <p:cNvSpPr txBox="1"/>
          <p:nvPr userDrawn="1"/>
        </p:nvSpPr>
        <p:spPr>
          <a:xfrm>
            <a:off x="530723" y="6413283"/>
            <a:ext cx="3682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 smtClean="0">
                <a:solidFill>
                  <a:schemeClr val="bg1"/>
                </a:solidFill>
                <a:latin typeface="Arial"/>
              </a:rPr>
              <a:t>Name/Position of the speaker:</a:t>
            </a:r>
            <a:endParaRPr lang="en-GB" sz="1000" b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7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na cały slajd ciemn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614"/>
            <a:ext cx="9144000" cy="685238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1994757"/>
            <a:ext cx="4084126" cy="1344414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2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893420"/>
            <a:ext cx="4084127" cy="971312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pic>
        <p:nvPicPr>
          <p:cNvPr id="13" name="Obraz 12" descr="logo Lotos biał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0" y="377104"/>
            <a:ext cx="1210430" cy="328660"/>
          </a:xfrm>
          <a:prstGeom prst="rect">
            <a:avLst/>
          </a:prstGeom>
        </p:spPr>
      </p:pic>
      <p:sp>
        <p:nvSpPr>
          <p:cNvPr id="14" name="PoleTekstowe 13"/>
          <p:cNvSpPr txBox="1"/>
          <p:nvPr userDrawn="1"/>
        </p:nvSpPr>
        <p:spPr>
          <a:xfrm>
            <a:off x="5004438" y="455501"/>
            <a:ext cx="3682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 smtClean="0">
                <a:solidFill>
                  <a:schemeClr val="bg1"/>
                </a:solidFill>
                <a:latin typeface="Arial"/>
              </a:rPr>
              <a:t>Enter the Name of the Company</a:t>
            </a:r>
          </a:p>
        </p:txBody>
      </p:sp>
      <p:sp>
        <p:nvSpPr>
          <p:cNvPr id="16" name="PoleTekstowe 19"/>
          <p:cNvSpPr txBox="1"/>
          <p:nvPr userDrawn="1"/>
        </p:nvSpPr>
        <p:spPr>
          <a:xfrm>
            <a:off x="530723" y="6413283"/>
            <a:ext cx="3682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 smtClean="0">
                <a:solidFill>
                  <a:schemeClr val="bg1"/>
                </a:solidFill>
                <a:latin typeface="Arial"/>
              </a:rPr>
              <a:t>Name/Position of the speaker:</a:t>
            </a:r>
            <a:endParaRPr lang="en-GB" sz="1000" b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8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 ze zdjęciem na cał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614"/>
            <a:ext cx="9144000" cy="685238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2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893420"/>
            <a:ext cx="8155561" cy="971312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pic>
        <p:nvPicPr>
          <p:cNvPr id="8" name="Obraz 7" descr="logo Lotos biał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0" y="377104"/>
            <a:ext cx="1210430" cy="328660"/>
          </a:xfrm>
          <a:prstGeom prst="rect">
            <a:avLst/>
          </a:prstGeom>
        </p:spPr>
      </p:pic>
      <p:sp>
        <p:nvSpPr>
          <p:cNvPr id="13" name="PoleTekstowe 13"/>
          <p:cNvSpPr txBox="1"/>
          <p:nvPr userDrawn="1"/>
        </p:nvSpPr>
        <p:spPr>
          <a:xfrm>
            <a:off x="5004438" y="455501"/>
            <a:ext cx="3682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 smtClean="0">
                <a:solidFill>
                  <a:schemeClr val="bg1"/>
                </a:solidFill>
                <a:latin typeface="Arial"/>
              </a:rPr>
              <a:t>Enter the Name of the Company</a:t>
            </a:r>
          </a:p>
        </p:txBody>
      </p:sp>
      <p:sp>
        <p:nvSpPr>
          <p:cNvPr id="14" name="PoleTekstowe 19"/>
          <p:cNvSpPr txBox="1"/>
          <p:nvPr userDrawn="1"/>
        </p:nvSpPr>
        <p:spPr>
          <a:xfrm>
            <a:off x="530723" y="6413283"/>
            <a:ext cx="3682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 smtClean="0">
                <a:solidFill>
                  <a:schemeClr val="bg1"/>
                </a:solidFill>
                <a:latin typeface="Arial"/>
              </a:rPr>
              <a:t>Name/Position of the speaker:</a:t>
            </a:r>
            <a:endParaRPr lang="en-GB" sz="1000" b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2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na dole ciemne tło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531241" y="880239"/>
            <a:ext cx="8155560" cy="2544968"/>
          </a:xfrm>
          <a:prstGeom prst="rect">
            <a:avLst/>
          </a:prstGeom>
        </p:spPr>
        <p:txBody>
          <a:bodyPr vert="horz" anchor="ctr" anchorCtr="0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Wstaw obrazek</a:t>
            </a: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3997325" y="3848100"/>
            <a:ext cx="0" cy="229235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tekstu 22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4714487"/>
            <a:ext cx="3346450" cy="14259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Wpisz tekst</a:t>
            </a:r>
          </a:p>
        </p:txBody>
      </p:sp>
      <p:sp>
        <p:nvSpPr>
          <p:cNvPr id="24" name="Symbol zastępczy tekstu 22"/>
          <p:cNvSpPr>
            <a:spLocks noGrp="1"/>
          </p:cNvSpPr>
          <p:nvPr>
            <p:ph type="body" sz="quarter" idx="12" hasCustomPrompt="1"/>
          </p:nvPr>
        </p:nvSpPr>
        <p:spPr>
          <a:xfrm>
            <a:off x="4137373" y="3848100"/>
            <a:ext cx="4549427" cy="22923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Wpisz tekst</a:t>
            </a:r>
          </a:p>
        </p:txBody>
      </p:sp>
      <p:sp>
        <p:nvSpPr>
          <p:cNvPr id="25" name="Symbol zastępczy teks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531813" y="3848100"/>
            <a:ext cx="3346450" cy="86019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Wpisz tytuł</a:t>
            </a:r>
          </a:p>
        </p:txBody>
      </p:sp>
      <p:pic>
        <p:nvPicPr>
          <p:cNvPr id="11" name="Obraz 10" descr="logo Lotos biał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0" y="377104"/>
            <a:ext cx="1210430" cy="328660"/>
          </a:xfrm>
          <a:prstGeom prst="rect">
            <a:avLst/>
          </a:prstGeom>
        </p:spPr>
      </p:pic>
      <p:sp>
        <p:nvSpPr>
          <p:cNvPr id="14" name="PoleTekstowe 13"/>
          <p:cNvSpPr txBox="1"/>
          <p:nvPr userDrawn="1"/>
        </p:nvSpPr>
        <p:spPr>
          <a:xfrm>
            <a:off x="5004438" y="455501"/>
            <a:ext cx="3682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 smtClean="0">
                <a:solidFill>
                  <a:schemeClr val="bg1"/>
                </a:solidFill>
                <a:latin typeface="Arial"/>
              </a:rPr>
              <a:t>Enter the Name of the Company</a:t>
            </a:r>
          </a:p>
        </p:txBody>
      </p:sp>
      <p:sp>
        <p:nvSpPr>
          <p:cNvPr id="15" name="PoleTekstowe 19"/>
          <p:cNvSpPr txBox="1"/>
          <p:nvPr userDrawn="1"/>
        </p:nvSpPr>
        <p:spPr>
          <a:xfrm>
            <a:off x="530723" y="6413283"/>
            <a:ext cx="3682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dirty="0" smtClean="0">
                <a:solidFill>
                  <a:schemeClr val="bg1"/>
                </a:solidFill>
                <a:latin typeface="Arial"/>
              </a:rPr>
              <a:t>Name/Position of the speaker:</a:t>
            </a:r>
            <a:endParaRPr lang="en-GB" sz="1000" b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na cały slajd jasn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614"/>
            <a:ext cx="9144000" cy="685238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l-PL" dirty="0" smtClean="0"/>
              <a:t>Wstaw zdjęcie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1945195"/>
            <a:ext cx="4121297" cy="1332024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2" name="Tytuł 1"/>
          <p:cNvSpPr>
            <a:spLocks noGrp="1"/>
          </p:cNvSpPr>
          <p:nvPr>
            <p:ph type="ctrTitle" hasCustomPrompt="1"/>
          </p:nvPr>
        </p:nvSpPr>
        <p:spPr>
          <a:xfrm>
            <a:off x="531240" y="893420"/>
            <a:ext cx="4121298" cy="983702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88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na dole jasne tło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0" hasCustomPrompt="1"/>
          </p:nvPr>
        </p:nvSpPr>
        <p:spPr>
          <a:xfrm>
            <a:off x="531241" y="880239"/>
            <a:ext cx="8155560" cy="2544968"/>
          </a:xfrm>
          <a:prstGeom prst="rect">
            <a:avLst/>
          </a:prstGeom>
        </p:spPr>
        <p:txBody>
          <a:bodyPr vert="horz" anchor="ctr" anchorCtr="0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 smtClean="0"/>
              <a:t>Wstaw obrazek</a:t>
            </a: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3997325" y="3848100"/>
            <a:ext cx="0" cy="2292350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tekstu 22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4714487"/>
            <a:ext cx="3346450" cy="14259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Wpisz tekst</a:t>
            </a:r>
          </a:p>
        </p:txBody>
      </p:sp>
      <p:sp>
        <p:nvSpPr>
          <p:cNvPr id="24" name="Symbol zastępczy tekstu 22"/>
          <p:cNvSpPr>
            <a:spLocks noGrp="1"/>
          </p:cNvSpPr>
          <p:nvPr>
            <p:ph type="body" sz="quarter" idx="12" hasCustomPrompt="1"/>
          </p:nvPr>
        </p:nvSpPr>
        <p:spPr>
          <a:xfrm>
            <a:off x="4137373" y="3848100"/>
            <a:ext cx="4549427" cy="22923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Wpisz tekst</a:t>
            </a:r>
          </a:p>
        </p:txBody>
      </p:sp>
      <p:sp>
        <p:nvSpPr>
          <p:cNvPr id="25" name="Symbol zastępczy teks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531813" y="3848100"/>
            <a:ext cx="3346450" cy="86019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Wpisz tytuł</a:t>
            </a:r>
          </a:p>
        </p:txBody>
      </p:sp>
    </p:spTree>
    <p:extLst>
      <p:ext uri="{BB962C8B-B14F-4D97-AF65-F5344CB8AC3E}">
        <p14:creationId xmlns:p14="http://schemas.microsoft.com/office/powerpoint/2010/main" val="29784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zawartości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BCDA8-C920-F441-8781-E640CB18A44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531240" y="2027382"/>
            <a:ext cx="8155560" cy="758566"/>
          </a:xfrm>
          <a:prstGeom prst="rect">
            <a:avLst/>
          </a:prstGeom>
        </p:spPr>
        <p:txBody>
          <a:bodyPr/>
          <a:lstStyle>
            <a:lvl1pPr marL="171450" indent="-171450" algn="l">
              <a:buClr>
                <a:schemeClr val="accent4"/>
              </a:buClr>
              <a:buSzPct val="124000"/>
              <a:buFont typeface="Wingdings" charset="2"/>
              <a:buChar char="§"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0" indent="-140400"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pl-PL" dirty="0" smtClean="0"/>
              <a:t>Kliknij, aby edytować wypunktowanie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531240" y="3924985"/>
            <a:ext cx="8155560" cy="111878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4" hasCustomPrompt="1"/>
          </p:nvPr>
        </p:nvSpPr>
        <p:spPr>
          <a:xfrm>
            <a:off x="531240" y="2945689"/>
            <a:ext cx="8155560" cy="758566"/>
          </a:xfrm>
          <a:prstGeom prst="rect">
            <a:avLst/>
          </a:prstGeom>
        </p:spPr>
        <p:txBody>
          <a:bodyPr/>
          <a:lstStyle>
            <a:lvl1pPr marL="228600" indent="-228600" algn="l">
              <a:buClr>
                <a:schemeClr val="accent4"/>
              </a:buClr>
              <a:buSzPct val="100000"/>
              <a:buFont typeface="+mj-lt"/>
              <a:buAutoNum type="arabicPeriod"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0" indent="-140400"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pl-PL" dirty="0" smtClean="0"/>
              <a:t>Kliknij, aby edytować wypunktowanie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52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 descr="logo Lotos biał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78" y="4006843"/>
            <a:ext cx="1210430" cy="328660"/>
          </a:xfrm>
          <a:prstGeom prst="rect">
            <a:avLst/>
          </a:prstGeom>
        </p:spPr>
      </p:pic>
      <p:sp>
        <p:nvSpPr>
          <p:cNvPr id="11" name="Symbol zastępczy tekstu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4557235"/>
            <a:ext cx="3346450" cy="27164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Wpisz nazwę spółki</a:t>
            </a:r>
          </a:p>
        </p:txBody>
      </p:sp>
      <p:sp>
        <p:nvSpPr>
          <p:cNvPr id="12" name="Symbol zastępczy tekstu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6099" y="4823655"/>
            <a:ext cx="3346450" cy="106947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Wpisz adres</a:t>
            </a:r>
          </a:p>
        </p:txBody>
      </p:sp>
    </p:spTree>
    <p:extLst>
      <p:ext uri="{BB962C8B-B14F-4D97-AF65-F5344CB8AC3E}">
        <p14:creationId xmlns:p14="http://schemas.microsoft.com/office/powerpoint/2010/main" val="27398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abel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15" name="Symbol zastępczy numeru slajdu 3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20"/>
          </p:nvPr>
        </p:nvSpPr>
        <p:spPr>
          <a:xfrm>
            <a:off x="531240" y="1931911"/>
            <a:ext cx="8155560" cy="345165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92929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39" y="5470293"/>
            <a:ext cx="8155561" cy="638097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1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15" name="Symbol zastępczy numeru slajdu 36"/>
          <p:cNvSpPr>
            <a:spLocks noGrp="1"/>
          </p:cNvSpPr>
          <p:nvPr>
            <p:ph type="sldNum" sz="quarter" idx="19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39" y="5470293"/>
            <a:ext cx="8155561" cy="638097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quarter" idx="20"/>
          </p:nvPr>
        </p:nvSpPr>
        <p:spPr>
          <a:xfrm>
            <a:off x="531813" y="1925638"/>
            <a:ext cx="8154987" cy="35448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>
                <a:solidFill>
                  <a:srgbClr val="929292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6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2"/>
          <p:cNvSpPr>
            <a:spLocks noGrp="1"/>
          </p:cNvSpPr>
          <p:nvPr>
            <p:ph type="pic" idx="13"/>
          </p:nvPr>
        </p:nvSpPr>
        <p:spPr>
          <a:xfrm>
            <a:off x="5235575" y="0"/>
            <a:ext cx="3908425" cy="6858000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1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3999833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12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2000952"/>
            <a:ext cx="3999832" cy="5610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A3A1-E3F0-D649-AA79-AF6A46F7149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7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nagłówek,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>
            <a:spLocks noGrp="1"/>
          </p:cNvSpPr>
          <p:nvPr>
            <p:ph type="title" hasCustomPrompt="1"/>
          </p:nvPr>
        </p:nvSpPr>
        <p:spPr bwMode="auto">
          <a:xfrm>
            <a:off x="531239" y="966787"/>
            <a:ext cx="8155561" cy="93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2400" b="1">
                <a:solidFill>
                  <a:srgbClr val="03318A"/>
                </a:solidFill>
              </a:defRPr>
            </a:lvl1pPr>
          </a:lstStyle>
          <a:p>
            <a:pPr lvl="0"/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531240" y="2000953"/>
            <a:ext cx="8155560" cy="473456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228600" indent="-228600">
              <a:lnSpc>
                <a:spcPct val="120000"/>
              </a:lnSpc>
              <a:buFont typeface="+mj-lt"/>
              <a:buAutoNum type="arabicPeriod"/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nagłówek</a:t>
            </a:r>
          </a:p>
        </p:txBody>
      </p:sp>
      <p:sp>
        <p:nvSpPr>
          <p:cNvPr id="5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531240" y="2584637"/>
            <a:ext cx="8155560" cy="348095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382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958734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2000951"/>
            <a:ext cx="8155560" cy="3977045"/>
          </a:xfrm>
          <a:prstGeom prst="rect">
            <a:avLst/>
          </a:prstGeom>
        </p:spPr>
        <p:txBody>
          <a:bodyPr numCol="2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 w 2 kolumnach</a:t>
            </a:r>
          </a:p>
          <a:p>
            <a:r>
              <a:rPr lang="pl-PL" dirty="0" smtClean="0"/>
              <a:t>Kliknij, aby edytować tekst podstawowy w 2 kolumnach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5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obrazu 2"/>
          <p:cNvSpPr>
            <a:spLocks noGrp="1"/>
          </p:cNvSpPr>
          <p:nvPr>
            <p:ph type="pic" idx="13"/>
          </p:nvPr>
        </p:nvSpPr>
        <p:spPr>
          <a:xfrm>
            <a:off x="531238" y="1730375"/>
            <a:ext cx="5263241" cy="2751138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9" name="Symbol zastępczy obrazu 2"/>
          <p:cNvSpPr>
            <a:spLocks noGrp="1"/>
          </p:cNvSpPr>
          <p:nvPr>
            <p:ph type="pic" idx="14"/>
          </p:nvPr>
        </p:nvSpPr>
        <p:spPr>
          <a:xfrm>
            <a:off x="6039224" y="1730375"/>
            <a:ext cx="2647577" cy="2751138"/>
          </a:xfrm>
          <a:prstGeom prst="rect">
            <a:avLst/>
          </a:prstGeom>
          <a:solidFill>
            <a:schemeClr val="bg2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3" name="Tytuł 1"/>
          <p:cNvSpPr>
            <a:spLocks noGrp="1"/>
          </p:cNvSpPr>
          <p:nvPr>
            <p:ph type="ctrTitle" hasCustomPrompt="1"/>
          </p:nvPr>
        </p:nvSpPr>
        <p:spPr>
          <a:xfrm>
            <a:off x="531239" y="966788"/>
            <a:ext cx="8155561" cy="667093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defRPr sz="2400" b="1">
                <a:solidFill>
                  <a:srgbClr val="03318A"/>
                </a:solidFill>
              </a:defRPr>
            </a:lvl1pPr>
          </a:lstStyle>
          <a:p>
            <a:r>
              <a:rPr lang="pl-PL" dirty="0" smtClean="0"/>
              <a:t>Kliknij, aby edytować tytuł slajdu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531240" y="4558956"/>
            <a:ext cx="5263239" cy="1505180"/>
          </a:xfrm>
          <a:prstGeom prst="rect">
            <a:avLst/>
          </a:prstGeom>
        </p:spPr>
        <p:txBody>
          <a:bodyPr numCol="1" spcCol="216000"/>
          <a:lstStyle>
            <a:lvl1pPr marL="0" marR="0" indent="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tekst podstawowy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6039223" y="4558956"/>
            <a:ext cx="2647577" cy="150518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0" indent="0">
              <a:lnSpc>
                <a:spcPct val="120000"/>
              </a:lnSpc>
              <a:buNone/>
              <a:defRPr sz="1200" b="1" i="0">
                <a:solidFill>
                  <a:srgbClr val="03318A"/>
                </a:solidFill>
              </a:defRPr>
            </a:lvl2pPr>
            <a:lvl3pPr marL="228600" indent="-228600">
              <a:lnSpc>
                <a:spcPct val="120000"/>
              </a:lnSpc>
              <a:buFont typeface="+mj-lt"/>
              <a:buAutoNum type="arabicPeriod"/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r>
              <a:rPr lang="pl-PL" dirty="0" smtClean="0"/>
              <a:t>Kliknij, aby edytować tekst podstawowy</a:t>
            </a:r>
          </a:p>
        </p:txBody>
      </p:sp>
    </p:spTree>
    <p:extLst>
      <p:ext uri="{BB962C8B-B14F-4D97-AF65-F5344CB8AC3E}">
        <p14:creationId xmlns:p14="http://schemas.microsoft.com/office/powerpoint/2010/main" val="14394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tos logo-01.png"/>
          <p:cNvPicPr>
            <a:picLocks noChangeAspect="1"/>
          </p:cNvPicPr>
          <p:nvPr userDrawn="1"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20" y="373063"/>
            <a:ext cx="1210430" cy="328659"/>
          </a:xfrm>
          <a:prstGeom prst="rect">
            <a:avLst/>
          </a:prstGeom>
        </p:spPr>
      </p:pic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2" name="PoleTekstowe 1"/>
          <p:cNvSpPr txBox="1"/>
          <p:nvPr userDrawn="1"/>
        </p:nvSpPr>
        <p:spPr>
          <a:xfrm>
            <a:off x="5004438" y="455501"/>
            <a:ext cx="36823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1" dirty="0" smtClean="0">
                <a:latin typeface="Arial"/>
              </a:rPr>
              <a:t>LOTOS Kolej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2" r:id="rId2"/>
    <p:sldLayoutId id="2147483649" r:id="rId3"/>
    <p:sldLayoutId id="2147483683" r:id="rId4"/>
    <p:sldLayoutId id="2147483684" r:id="rId5"/>
    <p:sldLayoutId id="2147483661" r:id="rId6"/>
    <p:sldLayoutId id="2147483664" r:id="rId7"/>
    <p:sldLayoutId id="2147483654" r:id="rId8"/>
    <p:sldLayoutId id="2147483663" r:id="rId9"/>
    <p:sldLayoutId id="2147483686" r:id="rId10"/>
    <p:sldLayoutId id="2147483688" r:id="rId11"/>
    <p:sldLayoutId id="2147483679" r:id="rId12"/>
    <p:sldLayoutId id="2147483680" r:id="rId13"/>
    <p:sldLayoutId id="2147483687" r:id="rId14"/>
    <p:sldLayoutId id="2147483681" r:id="rId15"/>
    <p:sldLayoutId id="2147483682" r:id="rId16"/>
    <p:sldLayoutId id="2147483689" r:id="rId17"/>
    <p:sldLayoutId id="2147483650" r:id="rId18"/>
    <p:sldLayoutId id="2147483676" r:id="rId19"/>
    <p:sldLayoutId id="2147483655" r:id="rId20"/>
    <p:sldLayoutId id="2147483673" r:id="rId21"/>
    <p:sldLayoutId id="2147483690" r:id="rId22"/>
    <p:sldLayoutId id="2147483672" r:id="rId23"/>
    <p:sldLayoutId id="2147483674" r:id="rId24"/>
    <p:sldLayoutId id="2147483675" r:id="rId25"/>
    <p:sldLayoutId id="2147483691" r:id="rId26"/>
    <p:sldLayoutId id="2147483677" r:id="rId27"/>
    <p:sldLayoutId id="2147483685" r:id="rId28"/>
    <p:sldLayoutId id="2147483678" r:id="rId29"/>
    <p:sldLayoutId id="2147483692" r:id="rId30"/>
  </p:sldLayoutIdLst>
  <mc:AlternateContent xmlns:mc="http://schemas.openxmlformats.org/markup-compatibility/2006" xmlns:p14="http://schemas.microsoft.com/office/powerpoint/2010/main">
    <mc:Choice Requires="p14">
      <p:transition spd="slow" p14:dur="95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0" indent="0" algn="r" defTabSz="457200" rtl="0" fontAlgn="base">
        <a:spcBef>
          <a:spcPct val="20000"/>
        </a:spcBef>
        <a:spcAft>
          <a:spcPct val="0"/>
        </a:spcAft>
        <a:buFont typeface="Arial" charset="0"/>
        <a:buNone/>
        <a:defRPr kumimoji="1" sz="1000" b="1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42.emf"/><Relationship Id="rId7" Type="http://schemas.openxmlformats.org/officeDocument/2006/relationships/image" Target="../media/image38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35.emf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5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1.png"/><Relationship Id="rId4" Type="http://schemas.openxmlformats.org/officeDocument/2006/relationships/image" Target="../media/image36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3744913" y="2035175"/>
            <a:ext cx="5394325" cy="4033838"/>
            <a:chOff x="3744913" y="2035175"/>
            <a:chExt cx="5394325" cy="4033838"/>
          </a:xfrm>
        </p:grpSpPr>
        <p:sp>
          <p:nvSpPr>
            <p:cNvPr id="5" name="Prostokąt 4"/>
            <p:cNvSpPr/>
            <p:nvPr/>
          </p:nvSpPr>
          <p:spPr>
            <a:xfrm>
              <a:off x="3744913" y="2035175"/>
              <a:ext cx="5394325" cy="4033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pl-PL"/>
            </a:p>
          </p:txBody>
        </p:sp>
        <p:pic>
          <p:nvPicPr>
            <p:cNvPr id="2" name="Obraz 1" descr="lotos logo-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620" y="2464405"/>
              <a:ext cx="1825625" cy="495699"/>
            </a:xfrm>
            <a:prstGeom prst="rect">
              <a:avLst/>
            </a:prstGeom>
          </p:spPr>
        </p:pic>
      </p:grpSp>
      <p:sp>
        <p:nvSpPr>
          <p:cNvPr id="29699" name="Tytuł 1"/>
          <p:cNvSpPr>
            <a:spLocks noGrp="1"/>
          </p:cNvSpPr>
          <p:nvPr>
            <p:ph type="ctrTitle"/>
          </p:nvPr>
        </p:nvSpPr>
        <p:spPr>
          <a:xfrm>
            <a:off x="4090989" y="3409002"/>
            <a:ext cx="4680107" cy="1370243"/>
          </a:xfrm>
          <a:prstGeom prst="rect">
            <a:avLst/>
          </a:prstGeom>
        </p:spPr>
        <p:txBody>
          <a:bodyPr anchor="t"/>
          <a:lstStyle/>
          <a:p>
            <a:r>
              <a:rPr kumimoji="0" lang="pl-PL" dirty="0" smtClean="0">
                <a:solidFill>
                  <a:schemeClr val="tx1"/>
                </a:solidFill>
                <a:latin typeface="Arial" charset="0"/>
              </a:rPr>
              <a:t>Presentation of the Company</a:t>
            </a:r>
            <a:endParaRPr kumimoji="0"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Podtytuł 2"/>
          <p:cNvSpPr txBox="1">
            <a:spLocks/>
          </p:cNvSpPr>
          <p:nvPr/>
        </p:nvSpPr>
        <p:spPr>
          <a:xfrm>
            <a:off x="4090988" y="5510213"/>
            <a:ext cx="2500312" cy="33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fld id="{9986BEBD-4612-4325-99C7-02DAC72DFF79}" type="datetime4">
              <a:rPr kumimoji="0" lang="pl-PL" sz="120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8 czerwca 2016</a:t>
            </a:fld>
            <a:endParaRPr kumimoji="0" lang="en-GB" sz="1200" dirty="0">
              <a:solidFill>
                <a:schemeClr val="tx2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516688"/>
            <a:ext cx="2133600" cy="365125"/>
          </a:xfrm>
        </p:spPr>
        <p:txBody>
          <a:bodyPr/>
          <a:lstStyle/>
          <a:p>
            <a:pPr>
              <a:defRPr/>
            </a:pPr>
            <a:fld id="{04EBCDA8-C920-F441-8781-E640CB18A44A}" type="slidenum">
              <a:rPr lang="pl-PL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17" name="Podtytuł 2"/>
          <p:cNvSpPr>
            <a:spLocks noGrp="1"/>
          </p:cNvSpPr>
          <p:nvPr>
            <p:ph type="subTitle" idx="4294967295"/>
          </p:nvPr>
        </p:nvSpPr>
        <p:spPr>
          <a:xfrm>
            <a:off x="4090989" y="3122961"/>
            <a:ext cx="3999832" cy="2860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z="1400" b="0" dirty="0" smtClean="0"/>
              <a:t>LOTOS Kolej sp. z o.o.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42075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Łącznik prosty 57"/>
          <p:cNvCxnSpPr/>
          <p:nvPr/>
        </p:nvCxnSpPr>
        <p:spPr>
          <a:xfrm>
            <a:off x="2293993" y="4385156"/>
            <a:ext cx="101073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LOTOS Tracker - benefits for customers</a:t>
            </a:r>
            <a:r>
              <a:t/>
            </a:r>
            <a:br/>
            <a:r>
              <a:rPr lang="pl-PL" sz="1200" dirty="0"/>
              <a:t>klient.lotoskolej.pl</a:t>
            </a:r>
            <a:r>
              <a:t/>
            </a:r>
            <a:br/>
            <a:endParaRPr lang="en-GB" dirty="0"/>
          </a:p>
        </p:txBody>
      </p:sp>
      <p:sp>
        <p:nvSpPr>
          <p:cNvPr id="59" name="Łuk 58"/>
          <p:cNvSpPr/>
          <p:nvPr/>
        </p:nvSpPr>
        <p:spPr>
          <a:xfrm>
            <a:off x="3025324" y="4385156"/>
            <a:ext cx="558800" cy="558800"/>
          </a:xfrm>
          <a:prstGeom prst="arc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9" name="Łącznik prosty 78"/>
          <p:cNvCxnSpPr/>
          <p:nvPr/>
        </p:nvCxnSpPr>
        <p:spPr>
          <a:xfrm>
            <a:off x="2446393" y="4099406"/>
            <a:ext cx="21717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Łuk 80"/>
          <p:cNvSpPr/>
          <p:nvPr/>
        </p:nvSpPr>
        <p:spPr>
          <a:xfrm>
            <a:off x="4336219" y="4099406"/>
            <a:ext cx="558800" cy="558800"/>
          </a:xfrm>
          <a:prstGeom prst="arc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2" name="Łącznik prosty 81"/>
          <p:cNvCxnSpPr/>
          <p:nvPr/>
        </p:nvCxnSpPr>
        <p:spPr>
          <a:xfrm>
            <a:off x="4603299" y="4099406"/>
            <a:ext cx="147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Łuk 83"/>
          <p:cNvSpPr/>
          <p:nvPr/>
        </p:nvSpPr>
        <p:spPr>
          <a:xfrm>
            <a:off x="5784779" y="4099406"/>
            <a:ext cx="558800" cy="558800"/>
          </a:xfrm>
          <a:prstGeom prst="arc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5" name="Łącznik prosty 84"/>
          <p:cNvCxnSpPr>
            <a:endCxn id="115" idx="2"/>
          </p:cNvCxnSpPr>
          <p:nvPr/>
        </p:nvCxnSpPr>
        <p:spPr>
          <a:xfrm>
            <a:off x="1988759" y="3823181"/>
            <a:ext cx="483655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/>
          <p:cNvCxnSpPr>
            <a:endCxn id="90" idx="2"/>
          </p:cNvCxnSpPr>
          <p:nvPr/>
        </p:nvCxnSpPr>
        <p:spPr>
          <a:xfrm>
            <a:off x="2332219" y="3546956"/>
            <a:ext cx="381571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Łuk 89"/>
          <p:cNvSpPr/>
          <p:nvPr/>
        </p:nvSpPr>
        <p:spPr>
          <a:xfrm rot="5400000">
            <a:off x="5868537" y="2988156"/>
            <a:ext cx="558800" cy="558800"/>
          </a:xfrm>
          <a:prstGeom prst="arc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Łuk 90"/>
          <p:cNvSpPr/>
          <p:nvPr/>
        </p:nvSpPr>
        <p:spPr>
          <a:xfrm rot="5400000">
            <a:off x="4416354" y="2778606"/>
            <a:ext cx="558800" cy="558800"/>
          </a:xfrm>
          <a:prstGeom prst="arc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3" name="Łącznik prosty 92"/>
          <p:cNvCxnSpPr>
            <a:endCxn id="91" idx="2"/>
          </p:cNvCxnSpPr>
          <p:nvPr/>
        </p:nvCxnSpPr>
        <p:spPr>
          <a:xfrm>
            <a:off x="1539676" y="3337406"/>
            <a:ext cx="315607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Łuk 93"/>
          <p:cNvSpPr/>
          <p:nvPr/>
        </p:nvSpPr>
        <p:spPr>
          <a:xfrm rot="5400000">
            <a:off x="2973443" y="2778606"/>
            <a:ext cx="558800" cy="558800"/>
          </a:xfrm>
          <a:prstGeom prst="arc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4" name="Obraz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7" y="2980844"/>
            <a:ext cx="2361001" cy="1982162"/>
          </a:xfrm>
          <a:prstGeom prst="rect">
            <a:avLst/>
          </a:prstGeom>
        </p:spPr>
      </p:pic>
      <p:cxnSp>
        <p:nvCxnSpPr>
          <p:cNvPr id="96" name="Łącznik prosty 95"/>
          <p:cNvCxnSpPr>
            <a:stCxn id="94" idx="0"/>
            <a:endCxn id="108" idx="4"/>
          </p:cNvCxnSpPr>
          <p:nvPr/>
        </p:nvCxnSpPr>
        <p:spPr>
          <a:xfrm flipH="1" flipV="1">
            <a:off x="3521823" y="3029309"/>
            <a:ext cx="10420" cy="2869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prosty 98"/>
          <p:cNvCxnSpPr>
            <a:stCxn id="91" idx="0"/>
            <a:endCxn id="109" idx="4"/>
          </p:cNvCxnSpPr>
          <p:nvPr/>
        </p:nvCxnSpPr>
        <p:spPr>
          <a:xfrm flipH="1" flipV="1">
            <a:off x="4970133" y="2846995"/>
            <a:ext cx="5021" cy="21101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99"/>
          <p:cNvCxnSpPr>
            <a:stCxn id="90" idx="0"/>
            <a:endCxn id="113" idx="4"/>
          </p:cNvCxnSpPr>
          <p:nvPr/>
        </p:nvCxnSpPr>
        <p:spPr>
          <a:xfrm flipV="1">
            <a:off x="6427337" y="2556077"/>
            <a:ext cx="0" cy="7114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100"/>
          <p:cNvCxnSpPr>
            <a:stCxn id="117" idx="0"/>
            <a:endCxn id="84" idx="2"/>
          </p:cNvCxnSpPr>
          <p:nvPr/>
        </p:nvCxnSpPr>
        <p:spPr>
          <a:xfrm flipV="1">
            <a:off x="6343579" y="4378806"/>
            <a:ext cx="0" cy="29801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103"/>
          <p:cNvCxnSpPr>
            <a:stCxn id="119" idx="0"/>
            <a:endCxn id="81" idx="2"/>
          </p:cNvCxnSpPr>
          <p:nvPr/>
        </p:nvCxnSpPr>
        <p:spPr>
          <a:xfrm flipV="1">
            <a:off x="4895019" y="4378806"/>
            <a:ext cx="0" cy="7263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/>
          <p:cNvCxnSpPr>
            <a:stCxn id="121" idx="0"/>
            <a:endCxn id="59" idx="2"/>
          </p:cNvCxnSpPr>
          <p:nvPr/>
        </p:nvCxnSpPr>
        <p:spPr>
          <a:xfrm flipV="1">
            <a:off x="3584124" y="4664556"/>
            <a:ext cx="0" cy="8498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Elipsa 20"/>
          <p:cNvSpPr/>
          <p:nvPr/>
        </p:nvSpPr>
        <p:spPr>
          <a:xfrm>
            <a:off x="3264214" y="2514091"/>
            <a:ext cx="515218" cy="5152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09" name="Elipsa 20"/>
          <p:cNvSpPr/>
          <p:nvPr/>
        </p:nvSpPr>
        <p:spPr>
          <a:xfrm>
            <a:off x="4712524" y="2331777"/>
            <a:ext cx="515218" cy="5152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13" name="Elipsa 20"/>
          <p:cNvSpPr/>
          <p:nvPr/>
        </p:nvSpPr>
        <p:spPr>
          <a:xfrm>
            <a:off x="6169728" y="2040859"/>
            <a:ext cx="515218" cy="5152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15" name="Elipsa 20"/>
          <p:cNvSpPr/>
          <p:nvPr/>
        </p:nvSpPr>
        <p:spPr>
          <a:xfrm>
            <a:off x="6825311" y="3565572"/>
            <a:ext cx="515218" cy="5152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17" name="Elipsa 20"/>
          <p:cNvSpPr/>
          <p:nvPr/>
        </p:nvSpPr>
        <p:spPr>
          <a:xfrm>
            <a:off x="6085970" y="4676821"/>
            <a:ext cx="515218" cy="5152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19" name="Elipsa 20"/>
          <p:cNvSpPr/>
          <p:nvPr/>
        </p:nvSpPr>
        <p:spPr>
          <a:xfrm>
            <a:off x="4637410" y="5105188"/>
            <a:ext cx="515218" cy="5152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21" name="Elipsa 20"/>
          <p:cNvSpPr/>
          <p:nvPr/>
        </p:nvSpPr>
        <p:spPr>
          <a:xfrm>
            <a:off x="3326515" y="4749537"/>
            <a:ext cx="515218" cy="5152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27" name="pole tekstowe 126"/>
          <p:cNvSpPr txBox="1"/>
          <p:nvPr/>
        </p:nvSpPr>
        <p:spPr>
          <a:xfrm>
            <a:off x="3087834" y="2048566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Control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liabilities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pole tekstowe 143"/>
          <p:cNvSpPr txBox="1"/>
          <p:nvPr/>
        </p:nvSpPr>
        <p:spPr>
          <a:xfrm>
            <a:off x="4384796" y="184856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Stamped waybills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pole tekstowe 144"/>
          <p:cNvSpPr txBox="1"/>
          <p:nvPr/>
        </p:nvSpPr>
        <p:spPr>
          <a:xfrm>
            <a:off x="5726721" y="1534678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Monitoring of the plan</a:t>
            </a:r>
          </a:p>
          <a:p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and transport management</a:t>
            </a:r>
          </a:p>
        </p:txBody>
      </p:sp>
      <p:sp>
        <p:nvSpPr>
          <p:cNvPr id="146" name="pole tekstowe 145"/>
          <p:cNvSpPr txBox="1"/>
          <p:nvPr/>
        </p:nvSpPr>
        <p:spPr>
          <a:xfrm>
            <a:off x="7350626" y="3592348"/>
            <a:ext cx="169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Status of commercial information preparation</a:t>
            </a:r>
          </a:p>
        </p:txBody>
      </p:sp>
      <p:sp>
        <p:nvSpPr>
          <p:cNvPr id="147" name="pole tekstowe 146"/>
          <p:cNvSpPr txBox="1"/>
          <p:nvPr/>
        </p:nvSpPr>
        <p:spPr>
          <a:xfrm>
            <a:off x="5818770" y="5264755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Data gathered</a:t>
            </a:r>
          </a:p>
          <a:p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in one place</a:t>
            </a:r>
          </a:p>
        </p:txBody>
      </p:sp>
      <p:sp>
        <p:nvSpPr>
          <p:cNvPr id="148" name="pole tekstowe 147"/>
          <p:cNvSpPr txBox="1"/>
          <p:nvPr/>
        </p:nvSpPr>
        <p:spPr>
          <a:xfrm>
            <a:off x="4165975" y="5717886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Shipment tracking</a:t>
            </a:r>
          </a:p>
          <a:p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by contractors</a:t>
            </a:r>
          </a:p>
        </p:txBody>
      </p:sp>
      <p:sp>
        <p:nvSpPr>
          <p:cNvPr id="149" name="pole tekstowe 148"/>
          <p:cNvSpPr txBox="1"/>
          <p:nvPr/>
        </p:nvSpPr>
        <p:spPr>
          <a:xfrm>
            <a:off x="2846332" y="531072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Copying of queries</a:t>
            </a:r>
          </a:p>
        </p:txBody>
      </p:sp>
      <p:sp>
        <p:nvSpPr>
          <p:cNvPr id="155" name="Freeform 7"/>
          <p:cNvSpPr>
            <a:spLocks noChangeAspect="1" noEditPoints="1"/>
          </p:cNvSpPr>
          <p:nvPr/>
        </p:nvSpPr>
        <p:spPr bwMode="auto">
          <a:xfrm>
            <a:off x="3381388" y="2635793"/>
            <a:ext cx="312877" cy="291978"/>
          </a:xfrm>
          <a:custGeom>
            <a:avLst/>
            <a:gdLst>
              <a:gd name="T0" fmla="*/ 1308 w 2048"/>
              <a:gd name="T1" fmla="*/ 557 h 1911"/>
              <a:gd name="T2" fmla="*/ 704 w 2048"/>
              <a:gd name="T3" fmla="*/ 612 h 1911"/>
              <a:gd name="T4" fmla="*/ 704 w 2048"/>
              <a:gd name="T5" fmla="*/ 502 h 1911"/>
              <a:gd name="T6" fmla="*/ 672 w 2048"/>
              <a:gd name="T7" fmla="*/ 447 h 1911"/>
              <a:gd name="T8" fmla="*/ 1417 w 2048"/>
              <a:gd name="T9" fmla="*/ 143 h 1911"/>
              <a:gd name="T10" fmla="*/ 540 w 2048"/>
              <a:gd name="T11" fmla="*/ 143 h 1911"/>
              <a:gd name="T12" fmla="*/ 1152 w 2048"/>
              <a:gd name="T13" fmla="*/ 1553 h 1911"/>
              <a:gd name="T14" fmla="*/ 1088 w 2048"/>
              <a:gd name="T15" fmla="*/ 1361 h 1911"/>
              <a:gd name="T16" fmla="*/ 1024 w 2048"/>
              <a:gd name="T17" fmla="*/ 1617 h 1911"/>
              <a:gd name="T18" fmla="*/ 1152 w 2048"/>
              <a:gd name="T19" fmla="*/ 1553 h 1911"/>
              <a:gd name="T20" fmla="*/ 672 w 2048"/>
              <a:gd name="T21" fmla="*/ 666 h 1911"/>
              <a:gd name="T22" fmla="*/ 955 w 2048"/>
              <a:gd name="T23" fmla="*/ 1872 h 1911"/>
              <a:gd name="T24" fmla="*/ 896 w 2048"/>
              <a:gd name="T25" fmla="*/ 1745 h 1911"/>
              <a:gd name="T26" fmla="*/ 640 w 2048"/>
              <a:gd name="T27" fmla="*/ 1681 h 1911"/>
              <a:gd name="T28" fmla="*/ 896 w 2048"/>
              <a:gd name="T29" fmla="*/ 1617 h 1911"/>
              <a:gd name="T30" fmla="*/ 832 w 2048"/>
              <a:gd name="T31" fmla="*/ 1361 h 1911"/>
              <a:gd name="T32" fmla="*/ 640 w 2048"/>
              <a:gd name="T33" fmla="*/ 1041 h 1911"/>
              <a:gd name="T34" fmla="*/ 896 w 2048"/>
              <a:gd name="T35" fmla="*/ 849 h 1911"/>
              <a:gd name="T36" fmla="*/ 960 w 2048"/>
              <a:gd name="T37" fmla="*/ 721 h 1911"/>
              <a:gd name="T38" fmla="*/ 1024 w 2048"/>
              <a:gd name="T39" fmla="*/ 849 h 1911"/>
              <a:gd name="T40" fmla="*/ 1280 w 2048"/>
              <a:gd name="T41" fmla="*/ 913 h 1911"/>
              <a:gd name="T42" fmla="*/ 1024 w 2048"/>
              <a:gd name="T43" fmla="*/ 977 h 1911"/>
              <a:gd name="T44" fmla="*/ 1088 w 2048"/>
              <a:gd name="T45" fmla="*/ 1233 h 1911"/>
              <a:gd name="T46" fmla="*/ 1280 w 2048"/>
              <a:gd name="T47" fmla="*/ 1553 h 1911"/>
              <a:gd name="T48" fmla="*/ 1024 w 2048"/>
              <a:gd name="T49" fmla="*/ 1745 h 1911"/>
              <a:gd name="T50" fmla="*/ 965 w 2048"/>
              <a:gd name="T51" fmla="*/ 1872 h 1911"/>
              <a:gd name="T52" fmla="*/ 1746 w 2048"/>
              <a:gd name="T53" fmla="*/ 1552 h 1911"/>
              <a:gd name="T54" fmla="*/ 768 w 2048"/>
              <a:gd name="T55" fmla="*/ 1041 h 1911"/>
              <a:gd name="T56" fmla="*/ 832 w 2048"/>
              <a:gd name="T57" fmla="*/ 1233 h 1911"/>
              <a:gd name="T58" fmla="*/ 896 w 2048"/>
              <a:gd name="T59" fmla="*/ 977 h 1911"/>
              <a:gd name="T60" fmla="*/ 768 w 2048"/>
              <a:gd name="T61" fmla="*/ 1041 h 1911"/>
              <a:gd name="T62" fmla="*/ 366 w 2048"/>
              <a:gd name="T63" fmla="*/ 392 h 1911"/>
              <a:gd name="T64" fmla="*/ 487 w 2048"/>
              <a:gd name="T65" fmla="*/ 438 h 1911"/>
              <a:gd name="T66" fmla="*/ 412 w 2048"/>
              <a:gd name="T67" fmla="*/ 347 h 1911"/>
              <a:gd name="T68" fmla="*/ 1553 w 2048"/>
              <a:gd name="T69" fmla="*/ 301 h 1911"/>
              <a:gd name="T70" fmla="*/ 1774 w 2048"/>
              <a:gd name="T71" fmla="*/ 47 h 1911"/>
              <a:gd name="T72" fmla="*/ 1574 w 2048"/>
              <a:gd name="T73" fmla="*/ 202 h 1911"/>
              <a:gd name="T74" fmla="*/ 1682 w 2048"/>
              <a:gd name="T75" fmla="*/ 392 h 1911"/>
              <a:gd name="T76" fmla="*/ 1532 w 2048"/>
              <a:gd name="T77" fmla="*/ 346 h 1911"/>
              <a:gd name="T78" fmla="*/ 1637 w 2048"/>
              <a:gd name="T79" fmla="*/ 438 h 1911"/>
              <a:gd name="T80" fmla="*/ 1663 w 2048"/>
              <a:gd name="T81" fmla="*/ 484 h 1911"/>
              <a:gd name="T82" fmla="*/ 1423 w 2048"/>
              <a:gd name="T83" fmla="*/ 492 h 1911"/>
              <a:gd name="T84" fmla="*/ 1424 w 2048"/>
              <a:gd name="T85" fmla="*/ 618 h 1911"/>
              <a:gd name="T86" fmla="*/ 2048 w 2048"/>
              <a:gd name="T87" fmla="*/ 1221 h 1911"/>
              <a:gd name="T88" fmla="*/ 385 w 2048"/>
              <a:gd name="T89" fmla="*/ 301 h 1911"/>
              <a:gd name="T90" fmla="*/ 383 w 2048"/>
              <a:gd name="T91" fmla="*/ 202 h 1911"/>
              <a:gd name="T92" fmla="*/ 274 w 2048"/>
              <a:gd name="T93" fmla="*/ 47 h 1911"/>
              <a:gd name="T94" fmla="*/ 533 w 2048"/>
              <a:gd name="T95" fmla="*/ 618 h 1911"/>
              <a:gd name="T96" fmla="*/ 534 w 2048"/>
              <a:gd name="T97" fmla="*/ 491 h 1911"/>
              <a:gd name="T98" fmla="*/ 385 w 2048"/>
              <a:gd name="T99" fmla="*/ 484 h 1911"/>
              <a:gd name="T100" fmla="*/ 94 w 2048"/>
              <a:gd name="T101" fmla="*/ 1427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48" h="1911">
                <a:moveTo>
                  <a:pt x="1253" y="502"/>
                </a:moveTo>
                <a:cubicBezTo>
                  <a:pt x="1283" y="502"/>
                  <a:pt x="1308" y="526"/>
                  <a:pt x="1308" y="557"/>
                </a:cubicBezTo>
                <a:cubicBezTo>
                  <a:pt x="1308" y="587"/>
                  <a:pt x="1283" y="612"/>
                  <a:pt x="1253" y="612"/>
                </a:cubicBezTo>
                <a:cubicBezTo>
                  <a:pt x="704" y="612"/>
                  <a:pt x="704" y="612"/>
                  <a:pt x="704" y="612"/>
                </a:cubicBezTo>
                <a:cubicBezTo>
                  <a:pt x="674" y="612"/>
                  <a:pt x="649" y="587"/>
                  <a:pt x="649" y="557"/>
                </a:cubicBezTo>
                <a:cubicBezTo>
                  <a:pt x="649" y="526"/>
                  <a:pt x="674" y="502"/>
                  <a:pt x="704" y="502"/>
                </a:cubicBezTo>
                <a:lnTo>
                  <a:pt x="1253" y="502"/>
                </a:lnTo>
                <a:close/>
                <a:moveTo>
                  <a:pt x="672" y="447"/>
                </a:moveTo>
                <a:cubicBezTo>
                  <a:pt x="1284" y="447"/>
                  <a:pt x="1284" y="447"/>
                  <a:pt x="1284" y="447"/>
                </a:cubicBezTo>
                <a:cubicBezTo>
                  <a:pt x="1284" y="447"/>
                  <a:pt x="1527" y="235"/>
                  <a:pt x="1417" y="143"/>
                </a:cubicBezTo>
                <a:cubicBezTo>
                  <a:pt x="1308" y="50"/>
                  <a:pt x="1064" y="246"/>
                  <a:pt x="978" y="239"/>
                </a:cubicBezTo>
                <a:cubicBezTo>
                  <a:pt x="893" y="246"/>
                  <a:pt x="649" y="50"/>
                  <a:pt x="540" y="143"/>
                </a:cubicBezTo>
                <a:cubicBezTo>
                  <a:pt x="430" y="235"/>
                  <a:pt x="672" y="447"/>
                  <a:pt x="672" y="447"/>
                </a:cubicBezTo>
                <a:close/>
                <a:moveTo>
                  <a:pt x="1152" y="1553"/>
                </a:moveTo>
                <a:cubicBezTo>
                  <a:pt x="1152" y="1425"/>
                  <a:pt x="1152" y="1425"/>
                  <a:pt x="1152" y="1425"/>
                </a:cubicBezTo>
                <a:cubicBezTo>
                  <a:pt x="1152" y="1374"/>
                  <a:pt x="1117" y="1362"/>
                  <a:pt x="1088" y="1361"/>
                </a:cubicBezTo>
                <a:cubicBezTo>
                  <a:pt x="1024" y="1361"/>
                  <a:pt x="1024" y="1361"/>
                  <a:pt x="1024" y="1361"/>
                </a:cubicBezTo>
                <a:cubicBezTo>
                  <a:pt x="1024" y="1617"/>
                  <a:pt x="1024" y="1617"/>
                  <a:pt x="1024" y="1617"/>
                </a:cubicBezTo>
                <a:cubicBezTo>
                  <a:pt x="1088" y="1617"/>
                  <a:pt x="1088" y="1617"/>
                  <a:pt x="1088" y="1617"/>
                </a:cubicBezTo>
                <a:cubicBezTo>
                  <a:pt x="1117" y="1617"/>
                  <a:pt x="1152" y="1605"/>
                  <a:pt x="1152" y="1553"/>
                </a:cubicBezTo>
                <a:close/>
                <a:moveTo>
                  <a:pt x="1284" y="666"/>
                </a:moveTo>
                <a:cubicBezTo>
                  <a:pt x="672" y="666"/>
                  <a:pt x="672" y="666"/>
                  <a:pt x="672" y="666"/>
                </a:cubicBezTo>
                <a:cubicBezTo>
                  <a:pt x="401" y="865"/>
                  <a:pt x="210" y="1285"/>
                  <a:pt x="210" y="1552"/>
                </a:cubicBezTo>
                <a:cubicBezTo>
                  <a:pt x="210" y="1904"/>
                  <a:pt x="542" y="1874"/>
                  <a:pt x="955" y="1872"/>
                </a:cubicBezTo>
                <a:cubicBezTo>
                  <a:pt x="922" y="1870"/>
                  <a:pt x="896" y="1843"/>
                  <a:pt x="896" y="1809"/>
                </a:cubicBezTo>
                <a:cubicBezTo>
                  <a:pt x="896" y="1745"/>
                  <a:pt x="896" y="1745"/>
                  <a:pt x="896" y="1745"/>
                </a:cubicBezTo>
                <a:cubicBezTo>
                  <a:pt x="704" y="1745"/>
                  <a:pt x="704" y="1745"/>
                  <a:pt x="704" y="1745"/>
                </a:cubicBezTo>
                <a:cubicBezTo>
                  <a:pt x="669" y="1745"/>
                  <a:pt x="640" y="1717"/>
                  <a:pt x="640" y="1681"/>
                </a:cubicBezTo>
                <a:cubicBezTo>
                  <a:pt x="640" y="1646"/>
                  <a:pt x="669" y="1617"/>
                  <a:pt x="704" y="1617"/>
                </a:cubicBezTo>
                <a:cubicBezTo>
                  <a:pt x="896" y="1617"/>
                  <a:pt x="896" y="1617"/>
                  <a:pt x="896" y="1617"/>
                </a:cubicBezTo>
                <a:cubicBezTo>
                  <a:pt x="896" y="1361"/>
                  <a:pt x="896" y="1361"/>
                  <a:pt x="896" y="1361"/>
                </a:cubicBezTo>
                <a:cubicBezTo>
                  <a:pt x="832" y="1361"/>
                  <a:pt x="832" y="1361"/>
                  <a:pt x="832" y="1361"/>
                </a:cubicBezTo>
                <a:cubicBezTo>
                  <a:pt x="755" y="1361"/>
                  <a:pt x="640" y="1310"/>
                  <a:pt x="640" y="1169"/>
                </a:cubicBezTo>
                <a:cubicBezTo>
                  <a:pt x="640" y="1041"/>
                  <a:pt x="640" y="1041"/>
                  <a:pt x="640" y="1041"/>
                </a:cubicBezTo>
                <a:cubicBezTo>
                  <a:pt x="640" y="901"/>
                  <a:pt x="755" y="849"/>
                  <a:pt x="832" y="849"/>
                </a:cubicBezTo>
                <a:cubicBezTo>
                  <a:pt x="896" y="849"/>
                  <a:pt x="896" y="849"/>
                  <a:pt x="896" y="849"/>
                </a:cubicBezTo>
                <a:cubicBezTo>
                  <a:pt x="896" y="785"/>
                  <a:pt x="896" y="785"/>
                  <a:pt x="896" y="785"/>
                </a:cubicBezTo>
                <a:cubicBezTo>
                  <a:pt x="896" y="750"/>
                  <a:pt x="925" y="721"/>
                  <a:pt x="960" y="721"/>
                </a:cubicBezTo>
                <a:cubicBezTo>
                  <a:pt x="995" y="721"/>
                  <a:pt x="1024" y="750"/>
                  <a:pt x="1024" y="785"/>
                </a:cubicBezTo>
                <a:cubicBezTo>
                  <a:pt x="1024" y="849"/>
                  <a:pt x="1024" y="849"/>
                  <a:pt x="1024" y="849"/>
                </a:cubicBezTo>
                <a:cubicBezTo>
                  <a:pt x="1216" y="849"/>
                  <a:pt x="1216" y="849"/>
                  <a:pt x="1216" y="849"/>
                </a:cubicBezTo>
                <a:cubicBezTo>
                  <a:pt x="1251" y="849"/>
                  <a:pt x="1280" y="878"/>
                  <a:pt x="1280" y="913"/>
                </a:cubicBezTo>
                <a:cubicBezTo>
                  <a:pt x="1280" y="949"/>
                  <a:pt x="1251" y="977"/>
                  <a:pt x="1216" y="977"/>
                </a:cubicBezTo>
                <a:cubicBezTo>
                  <a:pt x="1024" y="977"/>
                  <a:pt x="1024" y="977"/>
                  <a:pt x="1024" y="977"/>
                </a:cubicBezTo>
                <a:cubicBezTo>
                  <a:pt x="1024" y="1233"/>
                  <a:pt x="1024" y="1233"/>
                  <a:pt x="1024" y="1233"/>
                </a:cubicBezTo>
                <a:cubicBezTo>
                  <a:pt x="1088" y="1233"/>
                  <a:pt x="1088" y="1233"/>
                  <a:pt x="1088" y="1233"/>
                </a:cubicBezTo>
                <a:cubicBezTo>
                  <a:pt x="1165" y="1233"/>
                  <a:pt x="1280" y="1285"/>
                  <a:pt x="1280" y="1425"/>
                </a:cubicBezTo>
                <a:cubicBezTo>
                  <a:pt x="1280" y="1553"/>
                  <a:pt x="1280" y="1553"/>
                  <a:pt x="1280" y="1553"/>
                </a:cubicBezTo>
                <a:cubicBezTo>
                  <a:pt x="1280" y="1694"/>
                  <a:pt x="1165" y="1745"/>
                  <a:pt x="1088" y="1745"/>
                </a:cubicBezTo>
                <a:cubicBezTo>
                  <a:pt x="1024" y="1745"/>
                  <a:pt x="1024" y="1745"/>
                  <a:pt x="1024" y="1745"/>
                </a:cubicBezTo>
                <a:cubicBezTo>
                  <a:pt x="1024" y="1809"/>
                  <a:pt x="1024" y="1809"/>
                  <a:pt x="1024" y="1809"/>
                </a:cubicBezTo>
                <a:cubicBezTo>
                  <a:pt x="1024" y="1843"/>
                  <a:pt x="998" y="1870"/>
                  <a:pt x="965" y="1872"/>
                </a:cubicBezTo>
                <a:cubicBezTo>
                  <a:pt x="970" y="1872"/>
                  <a:pt x="974" y="1872"/>
                  <a:pt x="978" y="1872"/>
                </a:cubicBezTo>
                <a:cubicBezTo>
                  <a:pt x="1403" y="1872"/>
                  <a:pt x="1746" y="1911"/>
                  <a:pt x="1746" y="1552"/>
                </a:cubicBezTo>
                <a:cubicBezTo>
                  <a:pt x="1746" y="1285"/>
                  <a:pt x="1556" y="865"/>
                  <a:pt x="1284" y="666"/>
                </a:cubicBezTo>
                <a:close/>
                <a:moveTo>
                  <a:pt x="768" y="1041"/>
                </a:moveTo>
                <a:cubicBezTo>
                  <a:pt x="768" y="1169"/>
                  <a:pt x="768" y="1169"/>
                  <a:pt x="768" y="1169"/>
                </a:cubicBezTo>
                <a:cubicBezTo>
                  <a:pt x="768" y="1221"/>
                  <a:pt x="803" y="1233"/>
                  <a:pt x="832" y="1233"/>
                </a:cubicBezTo>
                <a:cubicBezTo>
                  <a:pt x="896" y="1233"/>
                  <a:pt x="896" y="1233"/>
                  <a:pt x="896" y="1233"/>
                </a:cubicBezTo>
                <a:cubicBezTo>
                  <a:pt x="896" y="977"/>
                  <a:pt x="896" y="977"/>
                  <a:pt x="896" y="977"/>
                </a:cubicBezTo>
                <a:cubicBezTo>
                  <a:pt x="832" y="977"/>
                  <a:pt x="832" y="977"/>
                  <a:pt x="832" y="977"/>
                </a:cubicBezTo>
                <a:cubicBezTo>
                  <a:pt x="803" y="978"/>
                  <a:pt x="768" y="990"/>
                  <a:pt x="768" y="1041"/>
                </a:cubicBezTo>
                <a:close/>
                <a:moveTo>
                  <a:pt x="412" y="346"/>
                </a:moveTo>
                <a:cubicBezTo>
                  <a:pt x="386" y="346"/>
                  <a:pt x="366" y="367"/>
                  <a:pt x="366" y="392"/>
                </a:cubicBezTo>
                <a:cubicBezTo>
                  <a:pt x="366" y="418"/>
                  <a:pt x="386" y="438"/>
                  <a:pt x="412" y="438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64" y="411"/>
                  <a:pt x="443" y="380"/>
                  <a:pt x="425" y="347"/>
                </a:cubicBezTo>
                <a:cubicBezTo>
                  <a:pt x="412" y="347"/>
                  <a:pt x="412" y="347"/>
                  <a:pt x="412" y="347"/>
                </a:cubicBezTo>
                <a:lnTo>
                  <a:pt x="412" y="346"/>
                </a:lnTo>
                <a:close/>
                <a:moveTo>
                  <a:pt x="1553" y="301"/>
                </a:moveTo>
                <a:cubicBezTo>
                  <a:pt x="1663" y="301"/>
                  <a:pt x="1663" y="301"/>
                  <a:pt x="1663" y="301"/>
                </a:cubicBezTo>
                <a:cubicBezTo>
                  <a:pt x="1663" y="301"/>
                  <a:pt x="1865" y="124"/>
                  <a:pt x="1774" y="47"/>
                </a:cubicBezTo>
                <a:cubicBezTo>
                  <a:pt x="1717" y="0"/>
                  <a:pt x="1619" y="44"/>
                  <a:pt x="1534" y="83"/>
                </a:cubicBezTo>
                <a:cubicBezTo>
                  <a:pt x="1559" y="117"/>
                  <a:pt x="1573" y="158"/>
                  <a:pt x="1574" y="202"/>
                </a:cubicBezTo>
                <a:cubicBezTo>
                  <a:pt x="1574" y="236"/>
                  <a:pt x="1566" y="269"/>
                  <a:pt x="1553" y="301"/>
                </a:cubicBezTo>
                <a:close/>
                <a:moveTo>
                  <a:pt x="1682" y="392"/>
                </a:moveTo>
                <a:cubicBezTo>
                  <a:pt x="1682" y="367"/>
                  <a:pt x="1662" y="346"/>
                  <a:pt x="1637" y="346"/>
                </a:cubicBezTo>
                <a:cubicBezTo>
                  <a:pt x="1532" y="346"/>
                  <a:pt x="1532" y="346"/>
                  <a:pt x="1532" y="346"/>
                </a:cubicBezTo>
                <a:cubicBezTo>
                  <a:pt x="1514" y="379"/>
                  <a:pt x="1493" y="410"/>
                  <a:pt x="1470" y="438"/>
                </a:cubicBezTo>
                <a:cubicBezTo>
                  <a:pt x="1637" y="438"/>
                  <a:pt x="1637" y="438"/>
                  <a:pt x="1637" y="438"/>
                </a:cubicBezTo>
                <a:cubicBezTo>
                  <a:pt x="1662" y="438"/>
                  <a:pt x="1682" y="417"/>
                  <a:pt x="1682" y="392"/>
                </a:cubicBezTo>
                <a:close/>
                <a:moveTo>
                  <a:pt x="1663" y="484"/>
                </a:moveTo>
                <a:cubicBezTo>
                  <a:pt x="1430" y="484"/>
                  <a:pt x="1430" y="484"/>
                  <a:pt x="1430" y="484"/>
                </a:cubicBezTo>
                <a:cubicBezTo>
                  <a:pt x="1428" y="486"/>
                  <a:pt x="1425" y="489"/>
                  <a:pt x="1423" y="492"/>
                </a:cubicBezTo>
                <a:cubicBezTo>
                  <a:pt x="1431" y="512"/>
                  <a:pt x="1436" y="534"/>
                  <a:pt x="1436" y="557"/>
                </a:cubicBezTo>
                <a:cubicBezTo>
                  <a:pt x="1436" y="579"/>
                  <a:pt x="1431" y="599"/>
                  <a:pt x="1424" y="618"/>
                </a:cubicBezTo>
                <a:cubicBezTo>
                  <a:pt x="1675" y="838"/>
                  <a:pt x="1838" y="1196"/>
                  <a:pt x="1868" y="1465"/>
                </a:cubicBezTo>
                <a:cubicBezTo>
                  <a:pt x="1979" y="1434"/>
                  <a:pt x="2048" y="1368"/>
                  <a:pt x="2048" y="1221"/>
                </a:cubicBezTo>
                <a:cubicBezTo>
                  <a:pt x="2048" y="999"/>
                  <a:pt x="1890" y="649"/>
                  <a:pt x="1663" y="484"/>
                </a:cubicBezTo>
                <a:close/>
                <a:moveTo>
                  <a:pt x="385" y="301"/>
                </a:moveTo>
                <a:cubicBezTo>
                  <a:pt x="404" y="301"/>
                  <a:pt x="404" y="301"/>
                  <a:pt x="404" y="301"/>
                </a:cubicBezTo>
                <a:cubicBezTo>
                  <a:pt x="391" y="269"/>
                  <a:pt x="383" y="236"/>
                  <a:pt x="383" y="202"/>
                </a:cubicBezTo>
                <a:cubicBezTo>
                  <a:pt x="384" y="145"/>
                  <a:pt x="407" y="93"/>
                  <a:pt x="448" y="54"/>
                </a:cubicBezTo>
                <a:cubicBezTo>
                  <a:pt x="383" y="28"/>
                  <a:pt x="317" y="12"/>
                  <a:pt x="274" y="47"/>
                </a:cubicBezTo>
                <a:cubicBezTo>
                  <a:pt x="183" y="124"/>
                  <a:pt x="385" y="301"/>
                  <a:pt x="385" y="301"/>
                </a:cubicBezTo>
                <a:close/>
                <a:moveTo>
                  <a:pt x="533" y="618"/>
                </a:moveTo>
                <a:cubicBezTo>
                  <a:pt x="526" y="599"/>
                  <a:pt x="521" y="578"/>
                  <a:pt x="521" y="557"/>
                </a:cubicBezTo>
                <a:cubicBezTo>
                  <a:pt x="521" y="534"/>
                  <a:pt x="526" y="512"/>
                  <a:pt x="534" y="491"/>
                </a:cubicBezTo>
                <a:cubicBezTo>
                  <a:pt x="532" y="489"/>
                  <a:pt x="529" y="486"/>
                  <a:pt x="527" y="484"/>
                </a:cubicBezTo>
                <a:cubicBezTo>
                  <a:pt x="385" y="484"/>
                  <a:pt x="385" y="484"/>
                  <a:pt x="385" y="484"/>
                </a:cubicBezTo>
                <a:cubicBezTo>
                  <a:pt x="159" y="649"/>
                  <a:pt x="0" y="999"/>
                  <a:pt x="0" y="1221"/>
                </a:cubicBezTo>
                <a:cubicBezTo>
                  <a:pt x="0" y="1324"/>
                  <a:pt x="35" y="1387"/>
                  <a:pt x="94" y="1427"/>
                </a:cubicBezTo>
                <a:cubicBezTo>
                  <a:pt x="134" y="1162"/>
                  <a:pt x="293" y="827"/>
                  <a:pt x="533" y="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7" name="Obraz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457" y="2341992"/>
            <a:ext cx="492095" cy="492095"/>
          </a:xfrm>
          <a:prstGeom prst="rect">
            <a:avLst/>
          </a:prstGeom>
        </p:spPr>
      </p:pic>
      <p:pic>
        <p:nvPicPr>
          <p:cNvPr id="158" name="Obraz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918" y="2076049"/>
            <a:ext cx="444839" cy="444839"/>
          </a:xfrm>
          <a:prstGeom prst="rect">
            <a:avLst/>
          </a:prstGeom>
        </p:spPr>
      </p:pic>
      <p:pic>
        <p:nvPicPr>
          <p:cNvPr id="159" name="Obraz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434" y="3577133"/>
            <a:ext cx="492095" cy="492095"/>
          </a:xfrm>
          <a:prstGeom prst="rect">
            <a:avLst/>
          </a:prstGeom>
        </p:spPr>
      </p:pic>
      <p:pic>
        <p:nvPicPr>
          <p:cNvPr id="160" name="Obraz 1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179" y="4668011"/>
            <a:ext cx="538255" cy="538255"/>
          </a:xfrm>
          <a:prstGeom prst="rect">
            <a:avLst/>
          </a:prstGeom>
        </p:spPr>
      </p:pic>
      <p:pic>
        <p:nvPicPr>
          <p:cNvPr id="161" name="Obraz 1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145" y="5150115"/>
            <a:ext cx="447359" cy="447359"/>
          </a:xfrm>
          <a:prstGeom prst="rect">
            <a:avLst/>
          </a:prstGeom>
        </p:spPr>
      </p:pic>
      <p:pic>
        <p:nvPicPr>
          <p:cNvPr id="162" name="Obraz 1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410" y="4808829"/>
            <a:ext cx="406690" cy="406690"/>
          </a:xfrm>
          <a:prstGeom prst="rect">
            <a:avLst/>
          </a:prstGeom>
        </p:spPr>
      </p:pic>
      <p:sp>
        <p:nvSpPr>
          <p:cNvPr id="163" name="Elipsa 20"/>
          <p:cNvSpPr>
            <a:spLocks noChangeAspect="1"/>
          </p:cNvSpPr>
          <p:nvPr/>
        </p:nvSpPr>
        <p:spPr>
          <a:xfrm>
            <a:off x="2949189" y="3265593"/>
            <a:ext cx="135674" cy="1356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64" name="Elipsa 20"/>
          <p:cNvSpPr>
            <a:spLocks noChangeAspect="1"/>
          </p:cNvSpPr>
          <p:nvPr/>
        </p:nvSpPr>
        <p:spPr>
          <a:xfrm>
            <a:off x="4095929" y="3276720"/>
            <a:ext cx="135674" cy="1356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65" name="Elipsa 20"/>
          <p:cNvSpPr>
            <a:spLocks noChangeAspect="1"/>
          </p:cNvSpPr>
          <p:nvPr/>
        </p:nvSpPr>
        <p:spPr>
          <a:xfrm>
            <a:off x="5159905" y="3477532"/>
            <a:ext cx="135674" cy="13567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66" name="Elipsa 20"/>
          <p:cNvSpPr>
            <a:spLocks noChangeAspect="1"/>
          </p:cNvSpPr>
          <p:nvPr/>
        </p:nvSpPr>
        <p:spPr>
          <a:xfrm>
            <a:off x="5856934" y="3752170"/>
            <a:ext cx="135674" cy="135674"/>
          </a:xfrm>
          <a:prstGeom prst="ellipse">
            <a:avLst/>
          </a:prstGeom>
          <a:solidFill>
            <a:srgbClr val="2D6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67" name="Elipsa 20"/>
          <p:cNvSpPr>
            <a:spLocks noChangeAspect="1"/>
          </p:cNvSpPr>
          <p:nvPr/>
        </p:nvSpPr>
        <p:spPr>
          <a:xfrm>
            <a:off x="5450796" y="4031569"/>
            <a:ext cx="135674" cy="135674"/>
          </a:xfrm>
          <a:prstGeom prst="ellipse">
            <a:avLst/>
          </a:prstGeom>
          <a:solidFill>
            <a:srgbClr val="0E2A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68" name="Elipsa 20"/>
          <p:cNvSpPr>
            <a:spLocks noChangeAspect="1"/>
          </p:cNvSpPr>
          <p:nvPr/>
        </p:nvSpPr>
        <p:spPr>
          <a:xfrm>
            <a:off x="4136425" y="4042085"/>
            <a:ext cx="135674" cy="13567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169" name="Elipsa 20"/>
          <p:cNvSpPr>
            <a:spLocks noChangeAspect="1"/>
          </p:cNvSpPr>
          <p:nvPr/>
        </p:nvSpPr>
        <p:spPr>
          <a:xfrm>
            <a:off x="3057603" y="4310969"/>
            <a:ext cx="135674" cy="13567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79394" y="3058006"/>
            <a:ext cx="2183907" cy="125999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70" t="-1" r="-1440" b="-238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6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Tytuł 8"/>
          <p:cNvSpPr>
            <a:spLocks noGrp="1"/>
          </p:cNvSpPr>
          <p:nvPr>
            <p:ph type="title"/>
          </p:nvPr>
        </p:nvSpPr>
        <p:spPr>
          <a:xfrm>
            <a:off x="531239" y="966787"/>
            <a:ext cx="8155561" cy="931689"/>
          </a:xfrm>
        </p:spPr>
        <p:txBody>
          <a:bodyPr/>
          <a:lstStyle/>
          <a:p>
            <a:r>
              <a:rPr dirty="0" smtClean="0"/>
              <a:t>LOTOS Tracker - shipment tracking* </a:t>
            </a:r>
            <a:r>
              <a:t/>
            </a:r>
            <a:br/>
            <a:r>
              <a:rPr lang="pl-PL" sz="1200" dirty="0"/>
              <a:t>klient.lotoskolej.pl</a:t>
            </a:r>
            <a:r>
              <a:t/>
            </a:r>
            <a:br/>
            <a:endParaRPr lang="en-GB" dirty="0"/>
          </a:p>
        </p:txBody>
      </p:sp>
      <p:grpSp>
        <p:nvGrpSpPr>
          <p:cNvPr id="82" name="Grupa 81"/>
          <p:cNvGrpSpPr/>
          <p:nvPr/>
        </p:nvGrpSpPr>
        <p:grpSpPr>
          <a:xfrm>
            <a:off x="2513312" y="2052849"/>
            <a:ext cx="4316367" cy="3166806"/>
            <a:chOff x="3095626" y="2270702"/>
            <a:chExt cx="4412849" cy="3237593"/>
          </a:xfrm>
        </p:grpSpPr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3095626" y="2273456"/>
              <a:ext cx="4346324" cy="3234839"/>
            </a:xfrm>
            <a:custGeom>
              <a:avLst/>
              <a:gdLst>
                <a:gd name="T0" fmla="*/ 4388 w 4388"/>
                <a:gd name="T1" fmla="*/ 142 h 2590"/>
                <a:gd name="T2" fmla="*/ 3291 w 4388"/>
                <a:gd name="T3" fmla="*/ 0 h 2590"/>
                <a:gd name="T4" fmla="*/ 2193 w 4388"/>
                <a:gd name="T5" fmla="*/ 142 h 2590"/>
                <a:gd name="T6" fmla="*/ 1097 w 4388"/>
                <a:gd name="T7" fmla="*/ 0 h 2590"/>
                <a:gd name="T8" fmla="*/ 0 w 4388"/>
                <a:gd name="T9" fmla="*/ 142 h 2590"/>
                <a:gd name="T10" fmla="*/ 0 w 4388"/>
                <a:gd name="T11" fmla="*/ 2590 h 2590"/>
                <a:gd name="T12" fmla="*/ 1097 w 4388"/>
                <a:gd name="T13" fmla="*/ 2448 h 2590"/>
                <a:gd name="T14" fmla="*/ 2193 w 4388"/>
                <a:gd name="T15" fmla="*/ 2590 h 2590"/>
                <a:gd name="T16" fmla="*/ 3291 w 4388"/>
                <a:gd name="T17" fmla="*/ 2448 h 2590"/>
                <a:gd name="T18" fmla="*/ 4388 w 4388"/>
                <a:gd name="T19" fmla="*/ 2590 h 2590"/>
                <a:gd name="T20" fmla="*/ 4388 w 4388"/>
                <a:gd name="T21" fmla="*/ 142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88" h="2590">
                  <a:moveTo>
                    <a:pt x="4388" y="142"/>
                  </a:moveTo>
                  <a:lnTo>
                    <a:pt x="3291" y="0"/>
                  </a:lnTo>
                  <a:lnTo>
                    <a:pt x="2193" y="142"/>
                  </a:lnTo>
                  <a:lnTo>
                    <a:pt x="1097" y="0"/>
                  </a:lnTo>
                  <a:lnTo>
                    <a:pt x="0" y="142"/>
                  </a:lnTo>
                  <a:lnTo>
                    <a:pt x="0" y="2590"/>
                  </a:lnTo>
                  <a:lnTo>
                    <a:pt x="1097" y="2448"/>
                  </a:lnTo>
                  <a:lnTo>
                    <a:pt x="2193" y="2590"/>
                  </a:lnTo>
                  <a:lnTo>
                    <a:pt x="3291" y="2448"/>
                  </a:lnTo>
                  <a:lnTo>
                    <a:pt x="4388" y="2590"/>
                  </a:lnTo>
                  <a:lnTo>
                    <a:pt x="4388" y="142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139700" dist="76200" dir="5400000" sx="101000" sy="101000" algn="t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Równoległobok 79"/>
            <p:cNvSpPr/>
            <p:nvPr/>
          </p:nvSpPr>
          <p:spPr>
            <a:xfrm rot="16200000">
              <a:off x="3094296" y="3333802"/>
              <a:ext cx="3237591" cy="1111393"/>
            </a:xfrm>
            <a:prstGeom prst="parallelogram">
              <a:avLst>
                <a:gd name="adj" fmla="val 16039"/>
              </a:avLst>
            </a:prstGeom>
            <a:solidFill>
              <a:schemeClr val="bg2">
                <a:lumMod val="25000"/>
                <a:alpha val="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Równoległobok 80"/>
            <p:cNvSpPr/>
            <p:nvPr/>
          </p:nvSpPr>
          <p:spPr>
            <a:xfrm rot="16200000">
              <a:off x="5333983" y="3333801"/>
              <a:ext cx="3237591" cy="1111393"/>
            </a:xfrm>
            <a:prstGeom prst="parallelogram">
              <a:avLst>
                <a:gd name="adj" fmla="val 16039"/>
              </a:avLst>
            </a:prstGeom>
            <a:solidFill>
              <a:schemeClr val="bg2">
                <a:lumMod val="25000"/>
                <a:alpha val="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12" name="Grupa 111"/>
          <p:cNvGrpSpPr>
            <a:grpSpLocks noChangeAspect="1"/>
          </p:cNvGrpSpPr>
          <p:nvPr/>
        </p:nvGrpSpPr>
        <p:grpSpPr>
          <a:xfrm>
            <a:off x="673545" y="1780908"/>
            <a:ext cx="1297273" cy="2062423"/>
            <a:chOff x="1797561" y="3501349"/>
            <a:chExt cx="1155316" cy="1836738"/>
          </a:xfrm>
        </p:grpSpPr>
        <p:sp>
          <p:nvSpPr>
            <p:cNvPr id="99" name="Dowolny kształt 98"/>
            <p:cNvSpPr>
              <a:spLocks/>
            </p:cNvSpPr>
            <p:nvPr/>
          </p:nvSpPr>
          <p:spPr bwMode="auto">
            <a:xfrm>
              <a:off x="2170693" y="4828095"/>
              <a:ext cx="782184" cy="509992"/>
            </a:xfrm>
            <a:custGeom>
              <a:avLst/>
              <a:gdLst>
                <a:gd name="connsiteX0" fmla="*/ 494154 w 782184"/>
                <a:gd name="connsiteY0" fmla="*/ 0 h 509992"/>
                <a:gd name="connsiteX1" fmla="*/ 615049 w 782184"/>
                <a:gd name="connsiteY1" fmla="*/ 9922 h 509992"/>
                <a:gd name="connsiteX2" fmla="*/ 615049 w 782184"/>
                <a:gd name="connsiteY2" fmla="*/ 8758 h 509992"/>
                <a:gd name="connsiteX3" fmla="*/ 621577 w 782184"/>
                <a:gd name="connsiteY3" fmla="*/ 10457 h 509992"/>
                <a:gd name="connsiteX4" fmla="*/ 633187 w 782184"/>
                <a:gd name="connsiteY4" fmla="*/ 11410 h 509992"/>
                <a:gd name="connsiteX5" fmla="*/ 687801 w 782184"/>
                <a:gd name="connsiteY5" fmla="*/ 24800 h 509992"/>
                <a:gd name="connsiteX6" fmla="*/ 707089 w 782184"/>
                <a:gd name="connsiteY6" fmla="*/ 32716 h 509992"/>
                <a:gd name="connsiteX7" fmla="*/ 715767 w 782184"/>
                <a:gd name="connsiteY7" fmla="*/ 34975 h 509992"/>
                <a:gd name="connsiteX8" fmla="*/ 715767 w 782184"/>
                <a:gd name="connsiteY8" fmla="*/ 36278 h 509992"/>
                <a:gd name="connsiteX9" fmla="*/ 731016 w 782184"/>
                <a:gd name="connsiteY9" fmla="*/ 42537 h 509992"/>
                <a:gd name="connsiteX10" fmla="*/ 767942 w 782184"/>
                <a:gd name="connsiteY10" fmla="*/ 145325 h 509992"/>
                <a:gd name="connsiteX11" fmla="*/ 728336 w 782184"/>
                <a:gd name="connsiteY11" fmla="*/ 182557 h 509992"/>
                <a:gd name="connsiteX12" fmla="*/ 715767 w 782184"/>
                <a:gd name="connsiteY12" fmla="*/ 189574 h 509992"/>
                <a:gd name="connsiteX13" fmla="*/ 715767 w 782184"/>
                <a:gd name="connsiteY13" fmla="*/ 191374 h 509992"/>
                <a:gd name="connsiteX14" fmla="*/ 615049 w 782184"/>
                <a:gd name="connsiteY14" fmla="*/ 237480 h 509992"/>
                <a:gd name="connsiteX15" fmla="*/ 615049 w 782184"/>
                <a:gd name="connsiteY15" fmla="*/ 236104 h 509992"/>
                <a:gd name="connsiteX16" fmla="*/ 591278 w 782184"/>
                <a:gd name="connsiteY16" fmla="*/ 245024 h 509992"/>
                <a:gd name="connsiteX17" fmla="*/ 502231 w 782184"/>
                <a:gd name="connsiteY17" fmla="*/ 267689 h 509992"/>
                <a:gd name="connsiteX18" fmla="*/ 437628 w 782184"/>
                <a:gd name="connsiteY18" fmla="*/ 276818 h 509992"/>
                <a:gd name="connsiteX19" fmla="*/ 445613 w 782184"/>
                <a:gd name="connsiteY19" fmla="*/ 277965 h 509992"/>
                <a:gd name="connsiteX20" fmla="*/ 372561 w 782184"/>
                <a:gd name="connsiteY20" fmla="*/ 286011 h 509992"/>
                <a:gd name="connsiteX21" fmla="*/ 371670 w 782184"/>
                <a:gd name="connsiteY21" fmla="*/ 286137 h 509992"/>
                <a:gd name="connsiteX22" fmla="*/ 348994 w 782184"/>
                <a:gd name="connsiteY22" fmla="*/ 293225 h 509992"/>
                <a:gd name="connsiteX23" fmla="*/ 335712 w 782184"/>
                <a:gd name="connsiteY23" fmla="*/ 305087 h 509992"/>
                <a:gd name="connsiteX24" fmla="*/ 286166 w 782184"/>
                <a:gd name="connsiteY24" fmla="*/ 355714 h 509992"/>
                <a:gd name="connsiteX25" fmla="*/ 284883 w 782184"/>
                <a:gd name="connsiteY25" fmla="*/ 355524 h 509992"/>
                <a:gd name="connsiteX26" fmla="*/ 248637 w 782184"/>
                <a:gd name="connsiteY26" fmla="*/ 391535 h 509992"/>
                <a:gd name="connsiteX27" fmla="*/ 129404 w 782184"/>
                <a:gd name="connsiteY27" fmla="*/ 509992 h 509992"/>
                <a:gd name="connsiteX28" fmla="*/ 217664 w 782184"/>
                <a:gd name="connsiteY28" fmla="*/ 302385 h 509992"/>
                <a:gd name="connsiteX29" fmla="*/ 206857 w 782184"/>
                <a:gd name="connsiteY29" fmla="*/ 286137 h 509992"/>
                <a:gd name="connsiteX30" fmla="*/ 205657 w 782184"/>
                <a:gd name="connsiteY30" fmla="*/ 285923 h 509992"/>
                <a:gd name="connsiteX31" fmla="*/ 138219 w 782184"/>
                <a:gd name="connsiteY31" fmla="*/ 276227 h 509992"/>
                <a:gd name="connsiteX32" fmla="*/ 114470 w 782184"/>
                <a:gd name="connsiteY32" fmla="*/ 269681 h 509992"/>
                <a:gd name="connsiteX33" fmla="*/ 103286 w 782184"/>
                <a:gd name="connsiteY33" fmla="*/ 267689 h 509992"/>
                <a:gd name="connsiteX34" fmla="*/ 97000 w 782184"/>
                <a:gd name="connsiteY34" fmla="*/ 264866 h 509992"/>
                <a:gd name="connsiteX35" fmla="*/ 81790 w 782184"/>
                <a:gd name="connsiteY35" fmla="*/ 260674 h 509992"/>
                <a:gd name="connsiteX36" fmla="*/ 39043 w 782184"/>
                <a:gd name="connsiteY36" fmla="*/ 240206 h 509992"/>
                <a:gd name="connsiteX37" fmla="*/ 35950 w 782184"/>
                <a:gd name="connsiteY37" fmla="*/ 237450 h 509992"/>
                <a:gd name="connsiteX38" fmla="*/ 32813 w 782184"/>
                <a:gd name="connsiteY38" fmla="*/ 236041 h 509992"/>
                <a:gd name="connsiteX39" fmla="*/ 29590 w 782184"/>
                <a:gd name="connsiteY39" fmla="*/ 231782 h 509992"/>
                <a:gd name="connsiteX40" fmla="*/ 11413 w 782184"/>
                <a:gd name="connsiteY40" fmla="*/ 215584 h 509992"/>
                <a:gd name="connsiteX41" fmla="*/ 18055 w 782184"/>
                <a:gd name="connsiteY41" fmla="*/ 216538 h 509992"/>
                <a:gd name="connsiteX42" fmla="*/ 1179 w 782184"/>
                <a:gd name="connsiteY42" fmla="*/ 194237 h 509992"/>
                <a:gd name="connsiteX43" fmla="*/ 14125 w 782184"/>
                <a:gd name="connsiteY43" fmla="*/ 145325 h 509992"/>
                <a:gd name="connsiteX44" fmla="*/ 494154 w 782184"/>
                <a:gd name="connsiteY44" fmla="*/ 0 h 5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2184" h="509992">
                  <a:moveTo>
                    <a:pt x="494154" y="0"/>
                  </a:moveTo>
                  <a:lnTo>
                    <a:pt x="615049" y="9922"/>
                  </a:lnTo>
                  <a:lnTo>
                    <a:pt x="615049" y="8758"/>
                  </a:lnTo>
                  <a:lnTo>
                    <a:pt x="621577" y="10457"/>
                  </a:lnTo>
                  <a:lnTo>
                    <a:pt x="633187" y="11410"/>
                  </a:lnTo>
                  <a:cubicBezTo>
                    <a:pt x="653169" y="15084"/>
                    <a:pt x="671435" y="19580"/>
                    <a:pt x="687801" y="24800"/>
                  </a:cubicBezTo>
                  <a:lnTo>
                    <a:pt x="707089" y="32716"/>
                  </a:lnTo>
                  <a:lnTo>
                    <a:pt x="715767" y="34975"/>
                  </a:lnTo>
                  <a:lnTo>
                    <a:pt x="715767" y="36278"/>
                  </a:lnTo>
                  <a:lnTo>
                    <a:pt x="731016" y="42537"/>
                  </a:lnTo>
                  <a:cubicBezTo>
                    <a:pt x="780550" y="68827"/>
                    <a:pt x="796761" y="105158"/>
                    <a:pt x="767942" y="145325"/>
                  </a:cubicBezTo>
                  <a:cubicBezTo>
                    <a:pt x="758654" y="158188"/>
                    <a:pt x="745219" y="170670"/>
                    <a:pt x="728336" y="182557"/>
                  </a:cubicBezTo>
                  <a:lnTo>
                    <a:pt x="715767" y="189574"/>
                  </a:lnTo>
                  <a:lnTo>
                    <a:pt x="715767" y="191374"/>
                  </a:lnTo>
                  <a:cubicBezTo>
                    <a:pt x="688789" y="208551"/>
                    <a:pt x="653718" y="223920"/>
                    <a:pt x="615049" y="237480"/>
                  </a:cubicBezTo>
                  <a:lnTo>
                    <a:pt x="615049" y="236104"/>
                  </a:lnTo>
                  <a:lnTo>
                    <a:pt x="591278" y="245024"/>
                  </a:lnTo>
                  <a:cubicBezTo>
                    <a:pt x="563408" y="253674"/>
                    <a:pt x="533493" y="261300"/>
                    <a:pt x="502231" y="267689"/>
                  </a:cubicBezTo>
                  <a:lnTo>
                    <a:pt x="437628" y="276818"/>
                  </a:lnTo>
                  <a:lnTo>
                    <a:pt x="445613" y="277965"/>
                  </a:lnTo>
                  <a:lnTo>
                    <a:pt x="372561" y="286011"/>
                  </a:lnTo>
                  <a:lnTo>
                    <a:pt x="371670" y="286137"/>
                  </a:lnTo>
                  <a:lnTo>
                    <a:pt x="348994" y="293225"/>
                  </a:lnTo>
                  <a:lnTo>
                    <a:pt x="335712" y="305087"/>
                  </a:lnTo>
                  <a:cubicBezTo>
                    <a:pt x="335712" y="305087"/>
                    <a:pt x="335712" y="305087"/>
                    <a:pt x="286166" y="355714"/>
                  </a:cubicBezTo>
                  <a:lnTo>
                    <a:pt x="284883" y="355524"/>
                  </a:lnTo>
                  <a:lnTo>
                    <a:pt x="248637" y="391535"/>
                  </a:lnTo>
                  <a:cubicBezTo>
                    <a:pt x="219635" y="420349"/>
                    <a:pt x="180964" y="458767"/>
                    <a:pt x="129404" y="509992"/>
                  </a:cubicBezTo>
                  <a:cubicBezTo>
                    <a:pt x="129404" y="509992"/>
                    <a:pt x="129404" y="509992"/>
                    <a:pt x="217664" y="302385"/>
                  </a:cubicBezTo>
                  <a:cubicBezTo>
                    <a:pt x="221267" y="294261"/>
                    <a:pt x="227571" y="287943"/>
                    <a:pt x="206857" y="286137"/>
                  </a:cubicBezTo>
                  <a:lnTo>
                    <a:pt x="205657" y="285923"/>
                  </a:lnTo>
                  <a:lnTo>
                    <a:pt x="138219" y="276227"/>
                  </a:lnTo>
                  <a:lnTo>
                    <a:pt x="114470" y="269681"/>
                  </a:lnTo>
                  <a:lnTo>
                    <a:pt x="103286" y="267689"/>
                  </a:lnTo>
                  <a:lnTo>
                    <a:pt x="97000" y="264866"/>
                  </a:lnTo>
                  <a:lnTo>
                    <a:pt x="81790" y="260674"/>
                  </a:lnTo>
                  <a:cubicBezTo>
                    <a:pt x="65181" y="254628"/>
                    <a:pt x="50853" y="247763"/>
                    <a:pt x="39043" y="240206"/>
                  </a:cubicBezTo>
                  <a:lnTo>
                    <a:pt x="35950" y="237450"/>
                  </a:lnTo>
                  <a:lnTo>
                    <a:pt x="32813" y="236041"/>
                  </a:lnTo>
                  <a:lnTo>
                    <a:pt x="29590" y="231782"/>
                  </a:lnTo>
                  <a:lnTo>
                    <a:pt x="11413" y="215584"/>
                  </a:lnTo>
                  <a:lnTo>
                    <a:pt x="18055" y="216538"/>
                  </a:lnTo>
                  <a:lnTo>
                    <a:pt x="1179" y="194237"/>
                  </a:lnTo>
                  <a:cubicBezTo>
                    <a:pt x="-2255" y="178949"/>
                    <a:pt x="1742" y="162476"/>
                    <a:pt x="14125" y="145325"/>
                  </a:cubicBezTo>
                  <a:cubicBezTo>
                    <a:pt x="71765" y="64990"/>
                    <a:pt x="286111" y="0"/>
                    <a:pt x="494154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8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120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1797561" y="3501349"/>
              <a:ext cx="1042724" cy="1836738"/>
            </a:xfrm>
            <a:custGeom>
              <a:avLst/>
              <a:gdLst>
                <a:gd name="T0" fmla="*/ 567 w 1134"/>
                <a:gd name="T1" fmla="*/ 0 h 1998"/>
                <a:gd name="T2" fmla="*/ 0 w 1134"/>
                <a:gd name="T3" fmla="*/ 566 h 1998"/>
                <a:gd name="T4" fmla="*/ 442 w 1134"/>
                <a:gd name="T5" fmla="*/ 1119 h 1998"/>
                <a:gd name="T6" fmla="*/ 476 w 1134"/>
                <a:gd name="T7" fmla="*/ 1184 h 1998"/>
                <a:gd name="T8" fmla="*/ 567 w 1134"/>
                <a:gd name="T9" fmla="*/ 1998 h 1998"/>
                <a:gd name="T10" fmla="*/ 657 w 1134"/>
                <a:gd name="T11" fmla="*/ 1196 h 1998"/>
                <a:gd name="T12" fmla="*/ 690 w 1134"/>
                <a:gd name="T13" fmla="*/ 1120 h 1998"/>
                <a:gd name="T14" fmla="*/ 1134 w 1134"/>
                <a:gd name="T15" fmla="*/ 566 h 1998"/>
                <a:gd name="T16" fmla="*/ 567 w 1134"/>
                <a:gd name="T17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4" h="1998">
                  <a:moveTo>
                    <a:pt x="567" y="0"/>
                  </a:moveTo>
                  <a:cubicBezTo>
                    <a:pt x="254" y="0"/>
                    <a:pt x="0" y="253"/>
                    <a:pt x="0" y="566"/>
                  </a:cubicBezTo>
                  <a:cubicBezTo>
                    <a:pt x="0" y="836"/>
                    <a:pt x="189" y="1062"/>
                    <a:pt x="442" y="1119"/>
                  </a:cubicBezTo>
                  <a:cubicBezTo>
                    <a:pt x="474" y="1126"/>
                    <a:pt x="472" y="1150"/>
                    <a:pt x="476" y="1184"/>
                  </a:cubicBezTo>
                  <a:cubicBezTo>
                    <a:pt x="567" y="1998"/>
                    <a:pt x="567" y="1998"/>
                    <a:pt x="567" y="1998"/>
                  </a:cubicBezTo>
                  <a:cubicBezTo>
                    <a:pt x="657" y="1196"/>
                    <a:pt x="657" y="1196"/>
                    <a:pt x="657" y="1196"/>
                  </a:cubicBezTo>
                  <a:cubicBezTo>
                    <a:pt x="660" y="1163"/>
                    <a:pt x="659" y="1126"/>
                    <a:pt x="690" y="1120"/>
                  </a:cubicBezTo>
                  <a:cubicBezTo>
                    <a:pt x="944" y="1063"/>
                    <a:pt x="1134" y="837"/>
                    <a:pt x="1134" y="566"/>
                  </a:cubicBezTo>
                  <a:cubicBezTo>
                    <a:pt x="1134" y="253"/>
                    <a:pt x="880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200"/>
            </a:p>
          </p:txBody>
        </p:sp>
        <p:sp>
          <p:nvSpPr>
            <p:cNvPr id="101" name="Owal 100"/>
            <p:cNvSpPr>
              <a:spLocks noChangeAspect="1"/>
            </p:cNvSpPr>
            <p:nvPr/>
          </p:nvSpPr>
          <p:spPr>
            <a:xfrm>
              <a:off x="1892311" y="3589789"/>
              <a:ext cx="855848" cy="855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l-PL" sz="1200" b="1" dirty="0" smtClean="0">
                  <a:solidFill>
                    <a:schemeClr val="bg2">
                      <a:lumMod val="25000"/>
                    </a:schemeClr>
                  </a:solidFill>
                </a:rPr>
                <a:t>Monitoring</a:t>
              </a:r>
              <a:endParaRPr lang="en-GB" sz="12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pl-PL" sz="1200" b="1" dirty="0">
                  <a:solidFill>
                    <a:schemeClr val="bg2">
                      <a:lumMod val="25000"/>
                    </a:schemeClr>
                  </a:solidFill>
                </a:rPr>
                <a:t>of the</a:t>
              </a:r>
            </a:p>
            <a:p>
              <a:pPr algn="ctr"/>
              <a:r>
                <a:rPr lang="pl-PL" sz="1200" b="1" dirty="0">
                  <a:solidFill>
                    <a:schemeClr val="bg2">
                      <a:lumMod val="25000"/>
                    </a:schemeClr>
                  </a:solidFill>
                </a:rPr>
                <a:t>timetable</a:t>
              </a:r>
            </a:p>
          </p:txBody>
        </p:sp>
      </p:grpSp>
      <p:grpSp>
        <p:nvGrpSpPr>
          <p:cNvPr id="113" name="Grupa 112"/>
          <p:cNvGrpSpPr>
            <a:grpSpLocks noChangeAspect="1"/>
          </p:cNvGrpSpPr>
          <p:nvPr/>
        </p:nvGrpSpPr>
        <p:grpSpPr>
          <a:xfrm>
            <a:off x="673545" y="3933345"/>
            <a:ext cx="1297273" cy="2062423"/>
            <a:chOff x="3049953" y="1664611"/>
            <a:chExt cx="1155316" cy="1836738"/>
          </a:xfrm>
        </p:grpSpPr>
        <p:sp>
          <p:nvSpPr>
            <p:cNvPr id="103" name="Dowolny kształt 102"/>
            <p:cNvSpPr>
              <a:spLocks/>
            </p:cNvSpPr>
            <p:nvPr/>
          </p:nvSpPr>
          <p:spPr bwMode="auto">
            <a:xfrm>
              <a:off x="3423085" y="2991357"/>
              <a:ext cx="782184" cy="509992"/>
            </a:xfrm>
            <a:custGeom>
              <a:avLst/>
              <a:gdLst>
                <a:gd name="connsiteX0" fmla="*/ 494154 w 782184"/>
                <a:gd name="connsiteY0" fmla="*/ 0 h 509992"/>
                <a:gd name="connsiteX1" fmla="*/ 615049 w 782184"/>
                <a:gd name="connsiteY1" fmla="*/ 9922 h 509992"/>
                <a:gd name="connsiteX2" fmla="*/ 615049 w 782184"/>
                <a:gd name="connsiteY2" fmla="*/ 8758 h 509992"/>
                <a:gd name="connsiteX3" fmla="*/ 621577 w 782184"/>
                <a:gd name="connsiteY3" fmla="*/ 10457 h 509992"/>
                <a:gd name="connsiteX4" fmla="*/ 633187 w 782184"/>
                <a:gd name="connsiteY4" fmla="*/ 11410 h 509992"/>
                <a:gd name="connsiteX5" fmla="*/ 687801 w 782184"/>
                <a:gd name="connsiteY5" fmla="*/ 24800 h 509992"/>
                <a:gd name="connsiteX6" fmla="*/ 707089 w 782184"/>
                <a:gd name="connsiteY6" fmla="*/ 32716 h 509992"/>
                <a:gd name="connsiteX7" fmla="*/ 715767 w 782184"/>
                <a:gd name="connsiteY7" fmla="*/ 34975 h 509992"/>
                <a:gd name="connsiteX8" fmla="*/ 715767 w 782184"/>
                <a:gd name="connsiteY8" fmla="*/ 36278 h 509992"/>
                <a:gd name="connsiteX9" fmla="*/ 731016 w 782184"/>
                <a:gd name="connsiteY9" fmla="*/ 42537 h 509992"/>
                <a:gd name="connsiteX10" fmla="*/ 767942 w 782184"/>
                <a:gd name="connsiteY10" fmla="*/ 145325 h 509992"/>
                <a:gd name="connsiteX11" fmla="*/ 728336 w 782184"/>
                <a:gd name="connsiteY11" fmla="*/ 182557 h 509992"/>
                <a:gd name="connsiteX12" fmla="*/ 715767 w 782184"/>
                <a:gd name="connsiteY12" fmla="*/ 189574 h 509992"/>
                <a:gd name="connsiteX13" fmla="*/ 715767 w 782184"/>
                <a:gd name="connsiteY13" fmla="*/ 191374 h 509992"/>
                <a:gd name="connsiteX14" fmla="*/ 615049 w 782184"/>
                <a:gd name="connsiteY14" fmla="*/ 237480 h 509992"/>
                <a:gd name="connsiteX15" fmla="*/ 615049 w 782184"/>
                <a:gd name="connsiteY15" fmla="*/ 236104 h 509992"/>
                <a:gd name="connsiteX16" fmla="*/ 591278 w 782184"/>
                <a:gd name="connsiteY16" fmla="*/ 245024 h 509992"/>
                <a:gd name="connsiteX17" fmla="*/ 502231 w 782184"/>
                <a:gd name="connsiteY17" fmla="*/ 267689 h 509992"/>
                <a:gd name="connsiteX18" fmla="*/ 437628 w 782184"/>
                <a:gd name="connsiteY18" fmla="*/ 276818 h 509992"/>
                <a:gd name="connsiteX19" fmla="*/ 445613 w 782184"/>
                <a:gd name="connsiteY19" fmla="*/ 277965 h 509992"/>
                <a:gd name="connsiteX20" fmla="*/ 372561 w 782184"/>
                <a:gd name="connsiteY20" fmla="*/ 286011 h 509992"/>
                <a:gd name="connsiteX21" fmla="*/ 371670 w 782184"/>
                <a:gd name="connsiteY21" fmla="*/ 286137 h 509992"/>
                <a:gd name="connsiteX22" fmla="*/ 348994 w 782184"/>
                <a:gd name="connsiteY22" fmla="*/ 293225 h 509992"/>
                <a:gd name="connsiteX23" fmla="*/ 335712 w 782184"/>
                <a:gd name="connsiteY23" fmla="*/ 305087 h 509992"/>
                <a:gd name="connsiteX24" fmla="*/ 286166 w 782184"/>
                <a:gd name="connsiteY24" fmla="*/ 355714 h 509992"/>
                <a:gd name="connsiteX25" fmla="*/ 284883 w 782184"/>
                <a:gd name="connsiteY25" fmla="*/ 355524 h 509992"/>
                <a:gd name="connsiteX26" fmla="*/ 248637 w 782184"/>
                <a:gd name="connsiteY26" fmla="*/ 391535 h 509992"/>
                <a:gd name="connsiteX27" fmla="*/ 129404 w 782184"/>
                <a:gd name="connsiteY27" fmla="*/ 509992 h 509992"/>
                <a:gd name="connsiteX28" fmla="*/ 217664 w 782184"/>
                <a:gd name="connsiteY28" fmla="*/ 302385 h 509992"/>
                <a:gd name="connsiteX29" fmla="*/ 206857 w 782184"/>
                <a:gd name="connsiteY29" fmla="*/ 286137 h 509992"/>
                <a:gd name="connsiteX30" fmla="*/ 205657 w 782184"/>
                <a:gd name="connsiteY30" fmla="*/ 285923 h 509992"/>
                <a:gd name="connsiteX31" fmla="*/ 138219 w 782184"/>
                <a:gd name="connsiteY31" fmla="*/ 276227 h 509992"/>
                <a:gd name="connsiteX32" fmla="*/ 114470 w 782184"/>
                <a:gd name="connsiteY32" fmla="*/ 269681 h 509992"/>
                <a:gd name="connsiteX33" fmla="*/ 103286 w 782184"/>
                <a:gd name="connsiteY33" fmla="*/ 267689 h 509992"/>
                <a:gd name="connsiteX34" fmla="*/ 97000 w 782184"/>
                <a:gd name="connsiteY34" fmla="*/ 264866 h 509992"/>
                <a:gd name="connsiteX35" fmla="*/ 81790 w 782184"/>
                <a:gd name="connsiteY35" fmla="*/ 260674 h 509992"/>
                <a:gd name="connsiteX36" fmla="*/ 39043 w 782184"/>
                <a:gd name="connsiteY36" fmla="*/ 240206 h 509992"/>
                <a:gd name="connsiteX37" fmla="*/ 35950 w 782184"/>
                <a:gd name="connsiteY37" fmla="*/ 237450 h 509992"/>
                <a:gd name="connsiteX38" fmla="*/ 32813 w 782184"/>
                <a:gd name="connsiteY38" fmla="*/ 236041 h 509992"/>
                <a:gd name="connsiteX39" fmla="*/ 29590 w 782184"/>
                <a:gd name="connsiteY39" fmla="*/ 231782 h 509992"/>
                <a:gd name="connsiteX40" fmla="*/ 11413 w 782184"/>
                <a:gd name="connsiteY40" fmla="*/ 215584 h 509992"/>
                <a:gd name="connsiteX41" fmla="*/ 18055 w 782184"/>
                <a:gd name="connsiteY41" fmla="*/ 216538 h 509992"/>
                <a:gd name="connsiteX42" fmla="*/ 1179 w 782184"/>
                <a:gd name="connsiteY42" fmla="*/ 194237 h 509992"/>
                <a:gd name="connsiteX43" fmla="*/ 14125 w 782184"/>
                <a:gd name="connsiteY43" fmla="*/ 145325 h 509992"/>
                <a:gd name="connsiteX44" fmla="*/ 494154 w 782184"/>
                <a:gd name="connsiteY44" fmla="*/ 0 h 5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2184" h="509992">
                  <a:moveTo>
                    <a:pt x="494154" y="0"/>
                  </a:moveTo>
                  <a:lnTo>
                    <a:pt x="615049" y="9922"/>
                  </a:lnTo>
                  <a:lnTo>
                    <a:pt x="615049" y="8758"/>
                  </a:lnTo>
                  <a:lnTo>
                    <a:pt x="621577" y="10457"/>
                  </a:lnTo>
                  <a:lnTo>
                    <a:pt x="633187" y="11410"/>
                  </a:lnTo>
                  <a:cubicBezTo>
                    <a:pt x="653169" y="15084"/>
                    <a:pt x="671435" y="19580"/>
                    <a:pt x="687801" y="24800"/>
                  </a:cubicBezTo>
                  <a:lnTo>
                    <a:pt x="707089" y="32716"/>
                  </a:lnTo>
                  <a:lnTo>
                    <a:pt x="715767" y="34975"/>
                  </a:lnTo>
                  <a:lnTo>
                    <a:pt x="715767" y="36278"/>
                  </a:lnTo>
                  <a:lnTo>
                    <a:pt x="731016" y="42537"/>
                  </a:lnTo>
                  <a:cubicBezTo>
                    <a:pt x="780550" y="68827"/>
                    <a:pt x="796761" y="105158"/>
                    <a:pt x="767942" y="145325"/>
                  </a:cubicBezTo>
                  <a:cubicBezTo>
                    <a:pt x="758654" y="158188"/>
                    <a:pt x="745219" y="170670"/>
                    <a:pt x="728336" y="182557"/>
                  </a:cubicBezTo>
                  <a:lnTo>
                    <a:pt x="715767" y="189574"/>
                  </a:lnTo>
                  <a:lnTo>
                    <a:pt x="715767" y="191374"/>
                  </a:lnTo>
                  <a:cubicBezTo>
                    <a:pt x="688789" y="208551"/>
                    <a:pt x="653718" y="223920"/>
                    <a:pt x="615049" y="237480"/>
                  </a:cubicBezTo>
                  <a:lnTo>
                    <a:pt x="615049" y="236104"/>
                  </a:lnTo>
                  <a:lnTo>
                    <a:pt x="591278" y="245024"/>
                  </a:lnTo>
                  <a:cubicBezTo>
                    <a:pt x="563408" y="253674"/>
                    <a:pt x="533493" y="261300"/>
                    <a:pt x="502231" y="267689"/>
                  </a:cubicBezTo>
                  <a:lnTo>
                    <a:pt x="437628" y="276818"/>
                  </a:lnTo>
                  <a:lnTo>
                    <a:pt x="445613" y="277965"/>
                  </a:lnTo>
                  <a:lnTo>
                    <a:pt x="372561" y="286011"/>
                  </a:lnTo>
                  <a:lnTo>
                    <a:pt x="371670" y="286137"/>
                  </a:lnTo>
                  <a:lnTo>
                    <a:pt x="348994" y="293225"/>
                  </a:lnTo>
                  <a:lnTo>
                    <a:pt x="335712" y="305087"/>
                  </a:lnTo>
                  <a:cubicBezTo>
                    <a:pt x="335712" y="305087"/>
                    <a:pt x="335712" y="305087"/>
                    <a:pt x="286166" y="355714"/>
                  </a:cubicBezTo>
                  <a:lnTo>
                    <a:pt x="284883" y="355524"/>
                  </a:lnTo>
                  <a:lnTo>
                    <a:pt x="248637" y="391535"/>
                  </a:lnTo>
                  <a:cubicBezTo>
                    <a:pt x="219635" y="420349"/>
                    <a:pt x="180964" y="458767"/>
                    <a:pt x="129404" y="509992"/>
                  </a:cubicBezTo>
                  <a:cubicBezTo>
                    <a:pt x="129404" y="509992"/>
                    <a:pt x="129404" y="509992"/>
                    <a:pt x="217664" y="302385"/>
                  </a:cubicBezTo>
                  <a:cubicBezTo>
                    <a:pt x="221267" y="294261"/>
                    <a:pt x="227571" y="287943"/>
                    <a:pt x="206857" y="286137"/>
                  </a:cubicBezTo>
                  <a:lnTo>
                    <a:pt x="205657" y="285923"/>
                  </a:lnTo>
                  <a:lnTo>
                    <a:pt x="138219" y="276227"/>
                  </a:lnTo>
                  <a:lnTo>
                    <a:pt x="114470" y="269681"/>
                  </a:lnTo>
                  <a:lnTo>
                    <a:pt x="103286" y="267689"/>
                  </a:lnTo>
                  <a:lnTo>
                    <a:pt x="97000" y="264866"/>
                  </a:lnTo>
                  <a:lnTo>
                    <a:pt x="81790" y="260674"/>
                  </a:lnTo>
                  <a:cubicBezTo>
                    <a:pt x="65181" y="254628"/>
                    <a:pt x="50853" y="247763"/>
                    <a:pt x="39043" y="240206"/>
                  </a:cubicBezTo>
                  <a:lnTo>
                    <a:pt x="35950" y="237450"/>
                  </a:lnTo>
                  <a:lnTo>
                    <a:pt x="32813" y="236041"/>
                  </a:lnTo>
                  <a:lnTo>
                    <a:pt x="29590" y="231782"/>
                  </a:lnTo>
                  <a:lnTo>
                    <a:pt x="11413" y="215584"/>
                  </a:lnTo>
                  <a:lnTo>
                    <a:pt x="18055" y="216538"/>
                  </a:lnTo>
                  <a:lnTo>
                    <a:pt x="1179" y="194237"/>
                  </a:lnTo>
                  <a:cubicBezTo>
                    <a:pt x="-2255" y="178949"/>
                    <a:pt x="1742" y="162476"/>
                    <a:pt x="14125" y="145325"/>
                  </a:cubicBezTo>
                  <a:cubicBezTo>
                    <a:pt x="71765" y="64990"/>
                    <a:pt x="286111" y="0"/>
                    <a:pt x="494154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8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1200"/>
            </a:p>
          </p:txBody>
        </p:sp>
        <p:sp>
          <p:nvSpPr>
            <p:cNvPr id="104" name="Freeform 77"/>
            <p:cNvSpPr>
              <a:spLocks/>
            </p:cNvSpPr>
            <p:nvPr/>
          </p:nvSpPr>
          <p:spPr bwMode="auto">
            <a:xfrm>
              <a:off x="3049953" y="1664611"/>
              <a:ext cx="1042724" cy="1836738"/>
            </a:xfrm>
            <a:custGeom>
              <a:avLst/>
              <a:gdLst>
                <a:gd name="T0" fmla="*/ 567 w 1134"/>
                <a:gd name="T1" fmla="*/ 0 h 1998"/>
                <a:gd name="T2" fmla="*/ 0 w 1134"/>
                <a:gd name="T3" fmla="*/ 566 h 1998"/>
                <a:gd name="T4" fmla="*/ 442 w 1134"/>
                <a:gd name="T5" fmla="*/ 1119 h 1998"/>
                <a:gd name="T6" fmla="*/ 476 w 1134"/>
                <a:gd name="T7" fmla="*/ 1184 h 1998"/>
                <a:gd name="T8" fmla="*/ 567 w 1134"/>
                <a:gd name="T9" fmla="*/ 1998 h 1998"/>
                <a:gd name="T10" fmla="*/ 657 w 1134"/>
                <a:gd name="T11" fmla="*/ 1196 h 1998"/>
                <a:gd name="T12" fmla="*/ 690 w 1134"/>
                <a:gd name="T13" fmla="*/ 1120 h 1998"/>
                <a:gd name="T14" fmla="*/ 1134 w 1134"/>
                <a:gd name="T15" fmla="*/ 566 h 1998"/>
                <a:gd name="T16" fmla="*/ 567 w 1134"/>
                <a:gd name="T17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4" h="1998">
                  <a:moveTo>
                    <a:pt x="567" y="0"/>
                  </a:moveTo>
                  <a:cubicBezTo>
                    <a:pt x="254" y="0"/>
                    <a:pt x="0" y="253"/>
                    <a:pt x="0" y="566"/>
                  </a:cubicBezTo>
                  <a:cubicBezTo>
                    <a:pt x="0" y="836"/>
                    <a:pt x="189" y="1062"/>
                    <a:pt x="442" y="1119"/>
                  </a:cubicBezTo>
                  <a:cubicBezTo>
                    <a:pt x="474" y="1126"/>
                    <a:pt x="472" y="1150"/>
                    <a:pt x="476" y="1184"/>
                  </a:cubicBezTo>
                  <a:cubicBezTo>
                    <a:pt x="567" y="1998"/>
                    <a:pt x="567" y="1998"/>
                    <a:pt x="567" y="1998"/>
                  </a:cubicBezTo>
                  <a:cubicBezTo>
                    <a:pt x="657" y="1196"/>
                    <a:pt x="657" y="1196"/>
                    <a:pt x="657" y="1196"/>
                  </a:cubicBezTo>
                  <a:cubicBezTo>
                    <a:pt x="660" y="1163"/>
                    <a:pt x="659" y="1126"/>
                    <a:pt x="690" y="1120"/>
                  </a:cubicBezTo>
                  <a:cubicBezTo>
                    <a:pt x="944" y="1063"/>
                    <a:pt x="1134" y="837"/>
                    <a:pt x="1134" y="566"/>
                  </a:cubicBezTo>
                  <a:cubicBezTo>
                    <a:pt x="1134" y="253"/>
                    <a:pt x="880" y="0"/>
                    <a:pt x="56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200"/>
            </a:p>
          </p:txBody>
        </p:sp>
        <p:sp>
          <p:nvSpPr>
            <p:cNvPr id="105" name="Owal 104"/>
            <p:cNvSpPr>
              <a:spLocks noChangeAspect="1"/>
            </p:cNvSpPr>
            <p:nvPr/>
          </p:nvSpPr>
          <p:spPr>
            <a:xfrm>
              <a:off x="3144703" y="1753051"/>
              <a:ext cx="855848" cy="855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2">
                      <a:lumMod val="25000"/>
                    </a:schemeClr>
                  </a:solidFill>
                </a:rPr>
                <a:t>Planning</a:t>
              </a:r>
            </a:p>
            <a:p>
              <a:pPr algn="ctr"/>
              <a:r>
                <a:rPr lang="pl-PL" sz="1200" b="1" dirty="0" smtClean="0">
                  <a:solidFill>
                    <a:schemeClr val="bg2">
                      <a:lumMod val="25000"/>
                    </a:schemeClr>
                  </a:solidFill>
                </a:rPr>
                <a:t>of a date</a:t>
              </a:r>
              <a:endParaRPr lang="en-GB" sz="12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4" name="Grupa 113"/>
          <p:cNvGrpSpPr>
            <a:grpSpLocks noChangeAspect="1"/>
          </p:cNvGrpSpPr>
          <p:nvPr/>
        </p:nvGrpSpPr>
        <p:grpSpPr>
          <a:xfrm>
            <a:off x="7307102" y="1780908"/>
            <a:ext cx="1297273" cy="2062423"/>
            <a:chOff x="6055922" y="1262606"/>
            <a:chExt cx="1155316" cy="1836738"/>
          </a:xfrm>
        </p:grpSpPr>
        <p:sp>
          <p:nvSpPr>
            <p:cNvPr id="107" name="Dowolny kształt 106"/>
            <p:cNvSpPr>
              <a:spLocks/>
            </p:cNvSpPr>
            <p:nvPr/>
          </p:nvSpPr>
          <p:spPr bwMode="auto">
            <a:xfrm>
              <a:off x="6429054" y="2589352"/>
              <a:ext cx="782184" cy="509992"/>
            </a:xfrm>
            <a:custGeom>
              <a:avLst/>
              <a:gdLst>
                <a:gd name="connsiteX0" fmla="*/ 494154 w 782184"/>
                <a:gd name="connsiteY0" fmla="*/ 0 h 509992"/>
                <a:gd name="connsiteX1" fmla="*/ 615049 w 782184"/>
                <a:gd name="connsiteY1" fmla="*/ 9922 h 509992"/>
                <a:gd name="connsiteX2" fmla="*/ 615049 w 782184"/>
                <a:gd name="connsiteY2" fmla="*/ 8758 h 509992"/>
                <a:gd name="connsiteX3" fmla="*/ 621577 w 782184"/>
                <a:gd name="connsiteY3" fmla="*/ 10457 h 509992"/>
                <a:gd name="connsiteX4" fmla="*/ 633187 w 782184"/>
                <a:gd name="connsiteY4" fmla="*/ 11410 h 509992"/>
                <a:gd name="connsiteX5" fmla="*/ 687801 w 782184"/>
                <a:gd name="connsiteY5" fmla="*/ 24800 h 509992"/>
                <a:gd name="connsiteX6" fmla="*/ 707089 w 782184"/>
                <a:gd name="connsiteY6" fmla="*/ 32716 h 509992"/>
                <a:gd name="connsiteX7" fmla="*/ 715767 w 782184"/>
                <a:gd name="connsiteY7" fmla="*/ 34975 h 509992"/>
                <a:gd name="connsiteX8" fmla="*/ 715767 w 782184"/>
                <a:gd name="connsiteY8" fmla="*/ 36278 h 509992"/>
                <a:gd name="connsiteX9" fmla="*/ 731016 w 782184"/>
                <a:gd name="connsiteY9" fmla="*/ 42537 h 509992"/>
                <a:gd name="connsiteX10" fmla="*/ 767942 w 782184"/>
                <a:gd name="connsiteY10" fmla="*/ 145325 h 509992"/>
                <a:gd name="connsiteX11" fmla="*/ 728336 w 782184"/>
                <a:gd name="connsiteY11" fmla="*/ 182557 h 509992"/>
                <a:gd name="connsiteX12" fmla="*/ 715767 w 782184"/>
                <a:gd name="connsiteY12" fmla="*/ 189574 h 509992"/>
                <a:gd name="connsiteX13" fmla="*/ 715767 w 782184"/>
                <a:gd name="connsiteY13" fmla="*/ 191374 h 509992"/>
                <a:gd name="connsiteX14" fmla="*/ 615049 w 782184"/>
                <a:gd name="connsiteY14" fmla="*/ 237480 h 509992"/>
                <a:gd name="connsiteX15" fmla="*/ 615049 w 782184"/>
                <a:gd name="connsiteY15" fmla="*/ 236104 h 509992"/>
                <a:gd name="connsiteX16" fmla="*/ 591278 w 782184"/>
                <a:gd name="connsiteY16" fmla="*/ 245024 h 509992"/>
                <a:gd name="connsiteX17" fmla="*/ 502231 w 782184"/>
                <a:gd name="connsiteY17" fmla="*/ 267689 h 509992"/>
                <a:gd name="connsiteX18" fmla="*/ 437628 w 782184"/>
                <a:gd name="connsiteY18" fmla="*/ 276818 h 509992"/>
                <a:gd name="connsiteX19" fmla="*/ 445613 w 782184"/>
                <a:gd name="connsiteY19" fmla="*/ 277965 h 509992"/>
                <a:gd name="connsiteX20" fmla="*/ 372561 w 782184"/>
                <a:gd name="connsiteY20" fmla="*/ 286011 h 509992"/>
                <a:gd name="connsiteX21" fmla="*/ 371670 w 782184"/>
                <a:gd name="connsiteY21" fmla="*/ 286137 h 509992"/>
                <a:gd name="connsiteX22" fmla="*/ 348994 w 782184"/>
                <a:gd name="connsiteY22" fmla="*/ 293225 h 509992"/>
                <a:gd name="connsiteX23" fmla="*/ 335712 w 782184"/>
                <a:gd name="connsiteY23" fmla="*/ 305087 h 509992"/>
                <a:gd name="connsiteX24" fmla="*/ 286166 w 782184"/>
                <a:gd name="connsiteY24" fmla="*/ 355714 h 509992"/>
                <a:gd name="connsiteX25" fmla="*/ 284883 w 782184"/>
                <a:gd name="connsiteY25" fmla="*/ 355524 h 509992"/>
                <a:gd name="connsiteX26" fmla="*/ 248637 w 782184"/>
                <a:gd name="connsiteY26" fmla="*/ 391535 h 509992"/>
                <a:gd name="connsiteX27" fmla="*/ 129404 w 782184"/>
                <a:gd name="connsiteY27" fmla="*/ 509992 h 509992"/>
                <a:gd name="connsiteX28" fmla="*/ 217664 w 782184"/>
                <a:gd name="connsiteY28" fmla="*/ 302385 h 509992"/>
                <a:gd name="connsiteX29" fmla="*/ 206857 w 782184"/>
                <a:gd name="connsiteY29" fmla="*/ 286137 h 509992"/>
                <a:gd name="connsiteX30" fmla="*/ 205657 w 782184"/>
                <a:gd name="connsiteY30" fmla="*/ 285923 h 509992"/>
                <a:gd name="connsiteX31" fmla="*/ 138219 w 782184"/>
                <a:gd name="connsiteY31" fmla="*/ 276227 h 509992"/>
                <a:gd name="connsiteX32" fmla="*/ 114470 w 782184"/>
                <a:gd name="connsiteY32" fmla="*/ 269681 h 509992"/>
                <a:gd name="connsiteX33" fmla="*/ 103286 w 782184"/>
                <a:gd name="connsiteY33" fmla="*/ 267689 h 509992"/>
                <a:gd name="connsiteX34" fmla="*/ 97000 w 782184"/>
                <a:gd name="connsiteY34" fmla="*/ 264866 h 509992"/>
                <a:gd name="connsiteX35" fmla="*/ 81790 w 782184"/>
                <a:gd name="connsiteY35" fmla="*/ 260674 h 509992"/>
                <a:gd name="connsiteX36" fmla="*/ 39043 w 782184"/>
                <a:gd name="connsiteY36" fmla="*/ 240206 h 509992"/>
                <a:gd name="connsiteX37" fmla="*/ 35950 w 782184"/>
                <a:gd name="connsiteY37" fmla="*/ 237450 h 509992"/>
                <a:gd name="connsiteX38" fmla="*/ 32813 w 782184"/>
                <a:gd name="connsiteY38" fmla="*/ 236041 h 509992"/>
                <a:gd name="connsiteX39" fmla="*/ 29590 w 782184"/>
                <a:gd name="connsiteY39" fmla="*/ 231782 h 509992"/>
                <a:gd name="connsiteX40" fmla="*/ 11413 w 782184"/>
                <a:gd name="connsiteY40" fmla="*/ 215584 h 509992"/>
                <a:gd name="connsiteX41" fmla="*/ 18055 w 782184"/>
                <a:gd name="connsiteY41" fmla="*/ 216538 h 509992"/>
                <a:gd name="connsiteX42" fmla="*/ 1179 w 782184"/>
                <a:gd name="connsiteY42" fmla="*/ 194237 h 509992"/>
                <a:gd name="connsiteX43" fmla="*/ 14125 w 782184"/>
                <a:gd name="connsiteY43" fmla="*/ 145325 h 509992"/>
                <a:gd name="connsiteX44" fmla="*/ 494154 w 782184"/>
                <a:gd name="connsiteY44" fmla="*/ 0 h 5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2184" h="509992">
                  <a:moveTo>
                    <a:pt x="494154" y="0"/>
                  </a:moveTo>
                  <a:lnTo>
                    <a:pt x="615049" y="9922"/>
                  </a:lnTo>
                  <a:lnTo>
                    <a:pt x="615049" y="8758"/>
                  </a:lnTo>
                  <a:lnTo>
                    <a:pt x="621577" y="10457"/>
                  </a:lnTo>
                  <a:lnTo>
                    <a:pt x="633187" y="11410"/>
                  </a:lnTo>
                  <a:cubicBezTo>
                    <a:pt x="653169" y="15084"/>
                    <a:pt x="671435" y="19580"/>
                    <a:pt x="687801" y="24800"/>
                  </a:cubicBezTo>
                  <a:lnTo>
                    <a:pt x="707089" y="32716"/>
                  </a:lnTo>
                  <a:lnTo>
                    <a:pt x="715767" y="34975"/>
                  </a:lnTo>
                  <a:lnTo>
                    <a:pt x="715767" y="36278"/>
                  </a:lnTo>
                  <a:lnTo>
                    <a:pt x="731016" y="42537"/>
                  </a:lnTo>
                  <a:cubicBezTo>
                    <a:pt x="780550" y="68827"/>
                    <a:pt x="796761" y="105158"/>
                    <a:pt x="767942" y="145325"/>
                  </a:cubicBezTo>
                  <a:cubicBezTo>
                    <a:pt x="758654" y="158188"/>
                    <a:pt x="745219" y="170670"/>
                    <a:pt x="728336" y="182557"/>
                  </a:cubicBezTo>
                  <a:lnTo>
                    <a:pt x="715767" y="189574"/>
                  </a:lnTo>
                  <a:lnTo>
                    <a:pt x="715767" y="191374"/>
                  </a:lnTo>
                  <a:cubicBezTo>
                    <a:pt x="688789" y="208551"/>
                    <a:pt x="653718" y="223920"/>
                    <a:pt x="615049" y="237480"/>
                  </a:cubicBezTo>
                  <a:lnTo>
                    <a:pt x="615049" y="236104"/>
                  </a:lnTo>
                  <a:lnTo>
                    <a:pt x="591278" y="245024"/>
                  </a:lnTo>
                  <a:cubicBezTo>
                    <a:pt x="563408" y="253674"/>
                    <a:pt x="533493" y="261300"/>
                    <a:pt x="502231" y="267689"/>
                  </a:cubicBezTo>
                  <a:lnTo>
                    <a:pt x="437628" y="276818"/>
                  </a:lnTo>
                  <a:lnTo>
                    <a:pt x="445613" y="277965"/>
                  </a:lnTo>
                  <a:lnTo>
                    <a:pt x="372561" y="286011"/>
                  </a:lnTo>
                  <a:lnTo>
                    <a:pt x="371670" y="286137"/>
                  </a:lnTo>
                  <a:lnTo>
                    <a:pt x="348994" y="293225"/>
                  </a:lnTo>
                  <a:lnTo>
                    <a:pt x="335712" y="305087"/>
                  </a:lnTo>
                  <a:cubicBezTo>
                    <a:pt x="335712" y="305087"/>
                    <a:pt x="335712" y="305087"/>
                    <a:pt x="286166" y="355714"/>
                  </a:cubicBezTo>
                  <a:lnTo>
                    <a:pt x="284883" y="355524"/>
                  </a:lnTo>
                  <a:lnTo>
                    <a:pt x="248637" y="391535"/>
                  </a:lnTo>
                  <a:cubicBezTo>
                    <a:pt x="219635" y="420349"/>
                    <a:pt x="180964" y="458767"/>
                    <a:pt x="129404" y="509992"/>
                  </a:cubicBezTo>
                  <a:cubicBezTo>
                    <a:pt x="129404" y="509992"/>
                    <a:pt x="129404" y="509992"/>
                    <a:pt x="217664" y="302385"/>
                  </a:cubicBezTo>
                  <a:cubicBezTo>
                    <a:pt x="221267" y="294261"/>
                    <a:pt x="227571" y="287943"/>
                    <a:pt x="206857" y="286137"/>
                  </a:cubicBezTo>
                  <a:lnTo>
                    <a:pt x="205657" y="285923"/>
                  </a:lnTo>
                  <a:lnTo>
                    <a:pt x="138219" y="276227"/>
                  </a:lnTo>
                  <a:lnTo>
                    <a:pt x="114470" y="269681"/>
                  </a:lnTo>
                  <a:lnTo>
                    <a:pt x="103286" y="267689"/>
                  </a:lnTo>
                  <a:lnTo>
                    <a:pt x="97000" y="264866"/>
                  </a:lnTo>
                  <a:lnTo>
                    <a:pt x="81790" y="260674"/>
                  </a:lnTo>
                  <a:cubicBezTo>
                    <a:pt x="65181" y="254628"/>
                    <a:pt x="50853" y="247763"/>
                    <a:pt x="39043" y="240206"/>
                  </a:cubicBezTo>
                  <a:lnTo>
                    <a:pt x="35950" y="237450"/>
                  </a:lnTo>
                  <a:lnTo>
                    <a:pt x="32813" y="236041"/>
                  </a:lnTo>
                  <a:lnTo>
                    <a:pt x="29590" y="231782"/>
                  </a:lnTo>
                  <a:lnTo>
                    <a:pt x="11413" y="215584"/>
                  </a:lnTo>
                  <a:lnTo>
                    <a:pt x="18055" y="216538"/>
                  </a:lnTo>
                  <a:lnTo>
                    <a:pt x="1179" y="194237"/>
                  </a:lnTo>
                  <a:cubicBezTo>
                    <a:pt x="-2255" y="178949"/>
                    <a:pt x="1742" y="162476"/>
                    <a:pt x="14125" y="145325"/>
                  </a:cubicBezTo>
                  <a:cubicBezTo>
                    <a:pt x="71765" y="64990"/>
                    <a:pt x="286111" y="0"/>
                    <a:pt x="494154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8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1200"/>
            </a:p>
          </p:txBody>
        </p:sp>
        <p:sp>
          <p:nvSpPr>
            <p:cNvPr id="108" name="Freeform 77"/>
            <p:cNvSpPr>
              <a:spLocks/>
            </p:cNvSpPr>
            <p:nvPr/>
          </p:nvSpPr>
          <p:spPr bwMode="auto">
            <a:xfrm>
              <a:off x="6055922" y="1262606"/>
              <a:ext cx="1042724" cy="1836738"/>
            </a:xfrm>
            <a:custGeom>
              <a:avLst/>
              <a:gdLst>
                <a:gd name="T0" fmla="*/ 567 w 1134"/>
                <a:gd name="T1" fmla="*/ 0 h 1998"/>
                <a:gd name="T2" fmla="*/ 0 w 1134"/>
                <a:gd name="T3" fmla="*/ 566 h 1998"/>
                <a:gd name="T4" fmla="*/ 442 w 1134"/>
                <a:gd name="T5" fmla="*/ 1119 h 1998"/>
                <a:gd name="T6" fmla="*/ 476 w 1134"/>
                <a:gd name="T7" fmla="*/ 1184 h 1998"/>
                <a:gd name="T8" fmla="*/ 567 w 1134"/>
                <a:gd name="T9" fmla="*/ 1998 h 1998"/>
                <a:gd name="T10" fmla="*/ 657 w 1134"/>
                <a:gd name="T11" fmla="*/ 1196 h 1998"/>
                <a:gd name="T12" fmla="*/ 690 w 1134"/>
                <a:gd name="T13" fmla="*/ 1120 h 1998"/>
                <a:gd name="T14" fmla="*/ 1134 w 1134"/>
                <a:gd name="T15" fmla="*/ 566 h 1998"/>
                <a:gd name="T16" fmla="*/ 567 w 1134"/>
                <a:gd name="T17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4" h="1998">
                  <a:moveTo>
                    <a:pt x="567" y="0"/>
                  </a:moveTo>
                  <a:cubicBezTo>
                    <a:pt x="254" y="0"/>
                    <a:pt x="0" y="253"/>
                    <a:pt x="0" y="566"/>
                  </a:cubicBezTo>
                  <a:cubicBezTo>
                    <a:pt x="0" y="836"/>
                    <a:pt x="189" y="1062"/>
                    <a:pt x="442" y="1119"/>
                  </a:cubicBezTo>
                  <a:cubicBezTo>
                    <a:pt x="474" y="1126"/>
                    <a:pt x="472" y="1150"/>
                    <a:pt x="476" y="1184"/>
                  </a:cubicBezTo>
                  <a:cubicBezTo>
                    <a:pt x="567" y="1998"/>
                    <a:pt x="567" y="1998"/>
                    <a:pt x="567" y="1998"/>
                  </a:cubicBezTo>
                  <a:cubicBezTo>
                    <a:pt x="657" y="1196"/>
                    <a:pt x="657" y="1196"/>
                    <a:pt x="657" y="1196"/>
                  </a:cubicBezTo>
                  <a:cubicBezTo>
                    <a:pt x="660" y="1163"/>
                    <a:pt x="659" y="1126"/>
                    <a:pt x="690" y="1120"/>
                  </a:cubicBezTo>
                  <a:cubicBezTo>
                    <a:pt x="944" y="1063"/>
                    <a:pt x="1134" y="837"/>
                    <a:pt x="1134" y="566"/>
                  </a:cubicBezTo>
                  <a:cubicBezTo>
                    <a:pt x="1134" y="253"/>
                    <a:pt x="880" y="0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200"/>
            </a:p>
          </p:txBody>
        </p:sp>
        <p:sp>
          <p:nvSpPr>
            <p:cNvPr id="109" name="Owal 108"/>
            <p:cNvSpPr>
              <a:spLocks noChangeAspect="1"/>
            </p:cNvSpPr>
            <p:nvPr/>
          </p:nvSpPr>
          <p:spPr>
            <a:xfrm>
              <a:off x="6150673" y="1351046"/>
              <a:ext cx="855848" cy="855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2">
                      <a:lumMod val="25000"/>
                    </a:schemeClr>
                  </a:solidFill>
                </a:rPr>
                <a:t>Monitoring</a:t>
              </a:r>
              <a:endParaRPr lang="en-GB" sz="12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pl-PL" sz="1200" b="1" dirty="0" smtClean="0">
                  <a:solidFill>
                    <a:schemeClr val="bg2">
                      <a:lumMod val="25000"/>
                    </a:schemeClr>
                  </a:solidFill>
                </a:rPr>
                <a:t>of the completion</a:t>
              </a:r>
              <a:endParaRPr lang="en-GB" sz="12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15" name="Grupa 114"/>
          <p:cNvGrpSpPr>
            <a:grpSpLocks noChangeAspect="1"/>
          </p:cNvGrpSpPr>
          <p:nvPr/>
        </p:nvGrpSpPr>
        <p:grpSpPr>
          <a:xfrm>
            <a:off x="7307102" y="4052129"/>
            <a:ext cx="1297273" cy="2062423"/>
            <a:chOff x="6889013" y="4046537"/>
            <a:chExt cx="1155316" cy="1836738"/>
          </a:xfrm>
        </p:grpSpPr>
        <p:sp>
          <p:nvSpPr>
            <p:cNvPr id="96" name="Dowolny kształt 95"/>
            <p:cNvSpPr>
              <a:spLocks/>
            </p:cNvSpPr>
            <p:nvPr/>
          </p:nvSpPr>
          <p:spPr bwMode="auto">
            <a:xfrm>
              <a:off x="7262145" y="5373283"/>
              <a:ext cx="782184" cy="509992"/>
            </a:xfrm>
            <a:custGeom>
              <a:avLst/>
              <a:gdLst>
                <a:gd name="connsiteX0" fmla="*/ 494154 w 782184"/>
                <a:gd name="connsiteY0" fmla="*/ 0 h 509992"/>
                <a:gd name="connsiteX1" fmla="*/ 615049 w 782184"/>
                <a:gd name="connsiteY1" fmla="*/ 9922 h 509992"/>
                <a:gd name="connsiteX2" fmla="*/ 615049 w 782184"/>
                <a:gd name="connsiteY2" fmla="*/ 8758 h 509992"/>
                <a:gd name="connsiteX3" fmla="*/ 621577 w 782184"/>
                <a:gd name="connsiteY3" fmla="*/ 10457 h 509992"/>
                <a:gd name="connsiteX4" fmla="*/ 633187 w 782184"/>
                <a:gd name="connsiteY4" fmla="*/ 11410 h 509992"/>
                <a:gd name="connsiteX5" fmla="*/ 687801 w 782184"/>
                <a:gd name="connsiteY5" fmla="*/ 24800 h 509992"/>
                <a:gd name="connsiteX6" fmla="*/ 707089 w 782184"/>
                <a:gd name="connsiteY6" fmla="*/ 32716 h 509992"/>
                <a:gd name="connsiteX7" fmla="*/ 715767 w 782184"/>
                <a:gd name="connsiteY7" fmla="*/ 34975 h 509992"/>
                <a:gd name="connsiteX8" fmla="*/ 715767 w 782184"/>
                <a:gd name="connsiteY8" fmla="*/ 36278 h 509992"/>
                <a:gd name="connsiteX9" fmla="*/ 731016 w 782184"/>
                <a:gd name="connsiteY9" fmla="*/ 42537 h 509992"/>
                <a:gd name="connsiteX10" fmla="*/ 767942 w 782184"/>
                <a:gd name="connsiteY10" fmla="*/ 145325 h 509992"/>
                <a:gd name="connsiteX11" fmla="*/ 728336 w 782184"/>
                <a:gd name="connsiteY11" fmla="*/ 182557 h 509992"/>
                <a:gd name="connsiteX12" fmla="*/ 715767 w 782184"/>
                <a:gd name="connsiteY12" fmla="*/ 189574 h 509992"/>
                <a:gd name="connsiteX13" fmla="*/ 715767 w 782184"/>
                <a:gd name="connsiteY13" fmla="*/ 191374 h 509992"/>
                <a:gd name="connsiteX14" fmla="*/ 615049 w 782184"/>
                <a:gd name="connsiteY14" fmla="*/ 237480 h 509992"/>
                <a:gd name="connsiteX15" fmla="*/ 615049 w 782184"/>
                <a:gd name="connsiteY15" fmla="*/ 236104 h 509992"/>
                <a:gd name="connsiteX16" fmla="*/ 591278 w 782184"/>
                <a:gd name="connsiteY16" fmla="*/ 245024 h 509992"/>
                <a:gd name="connsiteX17" fmla="*/ 502231 w 782184"/>
                <a:gd name="connsiteY17" fmla="*/ 267689 h 509992"/>
                <a:gd name="connsiteX18" fmla="*/ 437628 w 782184"/>
                <a:gd name="connsiteY18" fmla="*/ 276818 h 509992"/>
                <a:gd name="connsiteX19" fmla="*/ 445613 w 782184"/>
                <a:gd name="connsiteY19" fmla="*/ 277965 h 509992"/>
                <a:gd name="connsiteX20" fmla="*/ 372561 w 782184"/>
                <a:gd name="connsiteY20" fmla="*/ 286011 h 509992"/>
                <a:gd name="connsiteX21" fmla="*/ 371670 w 782184"/>
                <a:gd name="connsiteY21" fmla="*/ 286137 h 509992"/>
                <a:gd name="connsiteX22" fmla="*/ 348994 w 782184"/>
                <a:gd name="connsiteY22" fmla="*/ 293225 h 509992"/>
                <a:gd name="connsiteX23" fmla="*/ 335712 w 782184"/>
                <a:gd name="connsiteY23" fmla="*/ 305087 h 509992"/>
                <a:gd name="connsiteX24" fmla="*/ 286166 w 782184"/>
                <a:gd name="connsiteY24" fmla="*/ 355714 h 509992"/>
                <a:gd name="connsiteX25" fmla="*/ 284883 w 782184"/>
                <a:gd name="connsiteY25" fmla="*/ 355524 h 509992"/>
                <a:gd name="connsiteX26" fmla="*/ 248637 w 782184"/>
                <a:gd name="connsiteY26" fmla="*/ 391535 h 509992"/>
                <a:gd name="connsiteX27" fmla="*/ 129404 w 782184"/>
                <a:gd name="connsiteY27" fmla="*/ 509992 h 509992"/>
                <a:gd name="connsiteX28" fmla="*/ 217664 w 782184"/>
                <a:gd name="connsiteY28" fmla="*/ 302385 h 509992"/>
                <a:gd name="connsiteX29" fmla="*/ 206857 w 782184"/>
                <a:gd name="connsiteY29" fmla="*/ 286137 h 509992"/>
                <a:gd name="connsiteX30" fmla="*/ 205657 w 782184"/>
                <a:gd name="connsiteY30" fmla="*/ 285923 h 509992"/>
                <a:gd name="connsiteX31" fmla="*/ 138219 w 782184"/>
                <a:gd name="connsiteY31" fmla="*/ 276227 h 509992"/>
                <a:gd name="connsiteX32" fmla="*/ 114470 w 782184"/>
                <a:gd name="connsiteY32" fmla="*/ 269681 h 509992"/>
                <a:gd name="connsiteX33" fmla="*/ 103286 w 782184"/>
                <a:gd name="connsiteY33" fmla="*/ 267689 h 509992"/>
                <a:gd name="connsiteX34" fmla="*/ 97000 w 782184"/>
                <a:gd name="connsiteY34" fmla="*/ 264866 h 509992"/>
                <a:gd name="connsiteX35" fmla="*/ 81790 w 782184"/>
                <a:gd name="connsiteY35" fmla="*/ 260674 h 509992"/>
                <a:gd name="connsiteX36" fmla="*/ 39043 w 782184"/>
                <a:gd name="connsiteY36" fmla="*/ 240206 h 509992"/>
                <a:gd name="connsiteX37" fmla="*/ 35950 w 782184"/>
                <a:gd name="connsiteY37" fmla="*/ 237450 h 509992"/>
                <a:gd name="connsiteX38" fmla="*/ 32813 w 782184"/>
                <a:gd name="connsiteY38" fmla="*/ 236041 h 509992"/>
                <a:gd name="connsiteX39" fmla="*/ 29590 w 782184"/>
                <a:gd name="connsiteY39" fmla="*/ 231782 h 509992"/>
                <a:gd name="connsiteX40" fmla="*/ 11413 w 782184"/>
                <a:gd name="connsiteY40" fmla="*/ 215584 h 509992"/>
                <a:gd name="connsiteX41" fmla="*/ 18055 w 782184"/>
                <a:gd name="connsiteY41" fmla="*/ 216538 h 509992"/>
                <a:gd name="connsiteX42" fmla="*/ 1179 w 782184"/>
                <a:gd name="connsiteY42" fmla="*/ 194237 h 509992"/>
                <a:gd name="connsiteX43" fmla="*/ 14125 w 782184"/>
                <a:gd name="connsiteY43" fmla="*/ 145325 h 509992"/>
                <a:gd name="connsiteX44" fmla="*/ 494154 w 782184"/>
                <a:gd name="connsiteY44" fmla="*/ 0 h 5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2184" h="509992">
                  <a:moveTo>
                    <a:pt x="494154" y="0"/>
                  </a:moveTo>
                  <a:lnTo>
                    <a:pt x="615049" y="9922"/>
                  </a:lnTo>
                  <a:lnTo>
                    <a:pt x="615049" y="8758"/>
                  </a:lnTo>
                  <a:lnTo>
                    <a:pt x="621577" y="10457"/>
                  </a:lnTo>
                  <a:lnTo>
                    <a:pt x="633187" y="11410"/>
                  </a:lnTo>
                  <a:cubicBezTo>
                    <a:pt x="653169" y="15084"/>
                    <a:pt x="671435" y="19580"/>
                    <a:pt x="687801" y="24800"/>
                  </a:cubicBezTo>
                  <a:lnTo>
                    <a:pt x="707089" y="32716"/>
                  </a:lnTo>
                  <a:lnTo>
                    <a:pt x="715767" y="34975"/>
                  </a:lnTo>
                  <a:lnTo>
                    <a:pt x="715767" y="36278"/>
                  </a:lnTo>
                  <a:lnTo>
                    <a:pt x="731016" y="42537"/>
                  </a:lnTo>
                  <a:cubicBezTo>
                    <a:pt x="780550" y="68827"/>
                    <a:pt x="796761" y="105158"/>
                    <a:pt x="767942" y="145325"/>
                  </a:cubicBezTo>
                  <a:cubicBezTo>
                    <a:pt x="758654" y="158188"/>
                    <a:pt x="745219" y="170670"/>
                    <a:pt x="728336" y="182557"/>
                  </a:cubicBezTo>
                  <a:lnTo>
                    <a:pt x="715767" y="189574"/>
                  </a:lnTo>
                  <a:lnTo>
                    <a:pt x="715767" y="191374"/>
                  </a:lnTo>
                  <a:cubicBezTo>
                    <a:pt x="688789" y="208551"/>
                    <a:pt x="653718" y="223920"/>
                    <a:pt x="615049" y="237480"/>
                  </a:cubicBezTo>
                  <a:lnTo>
                    <a:pt x="615049" y="236104"/>
                  </a:lnTo>
                  <a:lnTo>
                    <a:pt x="591278" y="245024"/>
                  </a:lnTo>
                  <a:cubicBezTo>
                    <a:pt x="563408" y="253674"/>
                    <a:pt x="533493" y="261300"/>
                    <a:pt x="502231" y="267689"/>
                  </a:cubicBezTo>
                  <a:lnTo>
                    <a:pt x="437628" y="276818"/>
                  </a:lnTo>
                  <a:lnTo>
                    <a:pt x="445613" y="277965"/>
                  </a:lnTo>
                  <a:lnTo>
                    <a:pt x="372561" y="286011"/>
                  </a:lnTo>
                  <a:lnTo>
                    <a:pt x="371670" y="286137"/>
                  </a:lnTo>
                  <a:lnTo>
                    <a:pt x="348994" y="293225"/>
                  </a:lnTo>
                  <a:lnTo>
                    <a:pt x="335712" y="305087"/>
                  </a:lnTo>
                  <a:cubicBezTo>
                    <a:pt x="335712" y="305087"/>
                    <a:pt x="335712" y="305087"/>
                    <a:pt x="286166" y="355714"/>
                  </a:cubicBezTo>
                  <a:lnTo>
                    <a:pt x="284883" y="355524"/>
                  </a:lnTo>
                  <a:lnTo>
                    <a:pt x="248637" y="391535"/>
                  </a:lnTo>
                  <a:cubicBezTo>
                    <a:pt x="219635" y="420349"/>
                    <a:pt x="180964" y="458767"/>
                    <a:pt x="129404" y="509992"/>
                  </a:cubicBezTo>
                  <a:cubicBezTo>
                    <a:pt x="129404" y="509992"/>
                    <a:pt x="129404" y="509992"/>
                    <a:pt x="217664" y="302385"/>
                  </a:cubicBezTo>
                  <a:cubicBezTo>
                    <a:pt x="221267" y="294261"/>
                    <a:pt x="227571" y="287943"/>
                    <a:pt x="206857" y="286137"/>
                  </a:cubicBezTo>
                  <a:lnTo>
                    <a:pt x="205657" y="285923"/>
                  </a:lnTo>
                  <a:lnTo>
                    <a:pt x="138219" y="276227"/>
                  </a:lnTo>
                  <a:lnTo>
                    <a:pt x="114470" y="269681"/>
                  </a:lnTo>
                  <a:lnTo>
                    <a:pt x="103286" y="267689"/>
                  </a:lnTo>
                  <a:lnTo>
                    <a:pt x="97000" y="264866"/>
                  </a:lnTo>
                  <a:lnTo>
                    <a:pt x="81790" y="260674"/>
                  </a:lnTo>
                  <a:cubicBezTo>
                    <a:pt x="65181" y="254628"/>
                    <a:pt x="50853" y="247763"/>
                    <a:pt x="39043" y="240206"/>
                  </a:cubicBezTo>
                  <a:lnTo>
                    <a:pt x="35950" y="237450"/>
                  </a:lnTo>
                  <a:lnTo>
                    <a:pt x="32813" y="236041"/>
                  </a:lnTo>
                  <a:lnTo>
                    <a:pt x="29590" y="231782"/>
                  </a:lnTo>
                  <a:lnTo>
                    <a:pt x="11413" y="215584"/>
                  </a:lnTo>
                  <a:lnTo>
                    <a:pt x="18055" y="216538"/>
                  </a:lnTo>
                  <a:lnTo>
                    <a:pt x="1179" y="194237"/>
                  </a:lnTo>
                  <a:cubicBezTo>
                    <a:pt x="-2255" y="178949"/>
                    <a:pt x="1742" y="162476"/>
                    <a:pt x="14125" y="145325"/>
                  </a:cubicBezTo>
                  <a:cubicBezTo>
                    <a:pt x="71765" y="64990"/>
                    <a:pt x="286111" y="0"/>
                    <a:pt x="494154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8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pl-PL" sz="120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6889013" y="4046537"/>
              <a:ext cx="1042724" cy="1836738"/>
            </a:xfrm>
            <a:custGeom>
              <a:avLst/>
              <a:gdLst>
                <a:gd name="T0" fmla="*/ 567 w 1134"/>
                <a:gd name="T1" fmla="*/ 0 h 1998"/>
                <a:gd name="T2" fmla="*/ 0 w 1134"/>
                <a:gd name="T3" fmla="*/ 566 h 1998"/>
                <a:gd name="T4" fmla="*/ 442 w 1134"/>
                <a:gd name="T5" fmla="*/ 1119 h 1998"/>
                <a:gd name="T6" fmla="*/ 476 w 1134"/>
                <a:gd name="T7" fmla="*/ 1184 h 1998"/>
                <a:gd name="T8" fmla="*/ 567 w 1134"/>
                <a:gd name="T9" fmla="*/ 1998 h 1998"/>
                <a:gd name="T10" fmla="*/ 657 w 1134"/>
                <a:gd name="T11" fmla="*/ 1196 h 1998"/>
                <a:gd name="T12" fmla="*/ 690 w 1134"/>
                <a:gd name="T13" fmla="*/ 1120 h 1998"/>
                <a:gd name="T14" fmla="*/ 1134 w 1134"/>
                <a:gd name="T15" fmla="*/ 566 h 1998"/>
                <a:gd name="T16" fmla="*/ 567 w 1134"/>
                <a:gd name="T17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4" h="1998">
                  <a:moveTo>
                    <a:pt x="567" y="0"/>
                  </a:moveTo>
                  <a:cubicBezTo>
                    <a:pt x="254" y="0"/>
                    <a:pt x="0" y="253"/>
                    <a:pt x="0" y="566"/>
                  </a:cubicBezTo>
                  <a:cubicBezTo>
                    <a:pt x="0" y="836"/>
                    <a:pt x="189" y="1062"/>
                    <a:pt x="442" y="1119"/>
                  </a:cubicBezTo>
                  <a:cubicBezTo>
                    <a:pt x="474" y="1126"/>
                    <a:pt x="472" y="1150"/>
                    <a:pt x="476" y="1184"/>
                  </a:cubicBezTo>
                  <a:cubicBezTo>
                    <a:pt x="567" y="1998"/>
                    <a:pt x="567" y="1998"/>
                    <a:pt x="567" y="1998"/>
                  </a:cubicBezTo>
                  <a:cubicBezTo>
                    <a:pt x="657" y="1196"/>
                    <a:pt x="657" y="1196"/>
                    <a:pt x="657" y="1196"/>
                  </a:cubicBezTo>
                  <a:cubicBezTo>
                    <a:pt x="660" y="1163"/>
                    <a:pt x="659" y="1126"/>
                    <a:pt x="690" y="1120"/>
                  </a:cubicBezTo>
                  <a:cubicBezTo>
                    <a:pt x="944" y="1063"/>
                    <a:pt x="1134" y="837"/>
                    <a:pt x="1134" y="566"/>
                  </a:cubicBezTo>
                  <a:cubicBezTo>
                    <a:pt x="1134" y="253"/>
                    <a:pt x="880" y="0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200"/>
            </a:p>
          </p:txBody>
        </p:sp>
        <p:sp>
          <p:nvSpPr>
            <p:cNvPr id="87" name="Owal 86"/>
            <p:cNvSpPr>
              <a:spLocks noChangeAspect="1"/>
            </p:cNvSpPr>
            <p:nvPr/>
          </p:nvSpPr>
          <p:spPr>
            <a:xfrm>
              <a:off x="6983763" y="4134977"/>
              <a:ext cx="855848" cy="8558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2">
                      <a:lumMod val="25000"/>
                    </a:schemeClr>
                  </a:solidFill>
                </a:rPr>
                <a:t>Real</a:t>
              </a:r>
              <a:endParaRPr lang="en-GB" sz="12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pl-PL" sz="1200" b="1" dirty="0" smtClean="0">
                  <a:solidFill>
                    <a:schemeClr val="bg2">
                      <a:lumMod val="25000"/>
                    </a:schemeClr>
                  </a:solidFill>
                </a:rPr>
                <a:t>dates</a:t>
              </a:r>
              <a:endParaRPr lang="en-GB" sz="12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8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6" descr="C:\Users\tkempa\Pictures\Illustrator\!!!EMF\radiotower1_red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96" y="1439014"/>
            <a:ext cx="727973" cy="8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tkempa\Pictures\Illustrator\!!!EMF\radiotower1_red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7" y="4162414"/>
            <a:ext cx="727973" cy="8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Mobile Logistics System</a:t>
            </a:r>
            <a:endParaRPr lang="en-GB" dirty="0"/>
          </a:p>
        </p:txBody>
      </p:sp>
      <p:sp>
        <p:nvSpPr>
          <p:cNvPr id="59" name="Prostokąt 58"/>
          <p:cNvSpPr/>
          <p:nvPr/>
        </p:nvSpPr>
        <p:spPr>
          <a:xfrm>
            <a:off x="535049" y="1646223"/>
            <a:ext cx="4305215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Mobile Logistics System:</a:t>
            </a:r>
          </a:p>
          <a:p>
            <a:pPr marL="423450" indent="-171450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create shipping and commercial documents out of office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23450" indent="-171450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record and control working time of train crew and shunting crew workers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23450" indent="-171450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print, scan and send electronically the documentation which you create</a:t>
            </a:r>
          </a:p>
          <a:p>
            <a:pPr marL="252000">
              <a:lnSpc>
                <a:spcPct val="140000"/>
              </a:lnSpc>
              <a:spcAft>
                <a:spcPts val="0"/>
              </a:spcAft>
            </a:pPr>
            <a:endParaRPr lang="en-GB" sz="12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52000">
              <a:lnSpc>
                <a:spcPct val="140000"/>
              </a:lnSpc>
              <a:spcAft>
                <a:spcPts val="0"/>
              </a:spcAft>
            </a:pPr>
            <a:endParaRPr lang="en-GB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40000"/>
              </a:lnSpc>
              <a:spcAft>
                <a:spcPts val="4200"/>
              </a:spcAft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Mobile Logistics System uses industrial computers and mobile terminals, installed in all locomotives.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12</a:t>
            </a:fld>
            <a:endParaRPr lang="en-GB" dirty="0"/>
          </a:p>
        </p:txBody>
      </p:sp>
      <p:grpSp>
        <p:nvGrpSpPr>
          <p:cNvPr id="31" name="Grupa 30"/>
          <p:cNvGrpSpPr/>
          <p:nvPr/>
        </p:nvGrpSpPr>
        <p:grpSpPr>
          <a:xfrm>
            <a:off x="7227690" y="2769294"/>
            <a:ext cx="1613288" cy="1635373"/>
            <a:chOff x="4115147" y="1220029"/>
            <a:chExt cx="2870047" cy="2880529"/>
          </a:xfrm>
        </p:grpSpPr>
        <p:sp>
          <p:nvSpPr>
            <p:cNvPr id="32" name="Freeform 21"/>
            <p:cNvSpPr>
              <a:spLocks/>
            </p:cNvSpPr>
            <p:nvPr/>
          </p:nvSpPr>
          <p:spPr bwMode="auto">
            <a:xfrm rot="2985791">
              <a:off x="4109906" y="1225270"/>
              <a:ext cx="2880529" cy="2870047"/>
            </a:xfrm>
            <a:custGeom>
              <a:avLst/>
              <a:gdLst>
                <a:gd name="T0" fmla="*/ 1133 w 1231"/>
                <a:gd name="T1" fmla="*/ 438 h 1231"/>
                <a:gd name="T2" fmla="*/ 438 w 1231"/>
                <a:gd name="T3" fmla="*/ 98 h 1231"/>
                <a:gd name="T4" fmla="*/ 98 w 1231"/>
                <a:gd name="T5" fmla="*/ 793 h 1231"/>
                <a:gd name="T6" fmla="*/ 793 w 1231"/>
                <a:gd name="T7" fmla="*/ 1133 h 1231"/>
                <a:gd name="T8" fmla="*/ 1133 w 1231"/>
                <a:gd name="T9" fmla="*/ 438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1" h="1231">
                  <a:moveTo>
                    <a:pt x="1133" y="438"/>
                  </a:moveTo>
                  <a:cubicBezTo>
                    <a:pt x="1035" y="152"/>
                    <a:pt x="724" y="0"/>
                    <a:pt x="438" y="98"/>
                  </a:cubicBezTo>
                  <a:cubicBezTo>
                    <a:pt x="152" y="196"/>
                    <a:pt x="0" y="507"/>
                    <a:pt x="98" y="793"/>
                  </a:cubicBezTo>
                  <a:cubicBezTo>
                    <a:pt x="196" y="1079"/>
                    <a:pt x="507" y="1231"/>
                    <a:pt x="793" y="1133"/>
                  </a:cubicBezTo>
                  <a:cubicBezTo>
                    <a:pt x="1079" y="1035"/>
                    <a:pt x="1231" y="724"/>
                    <a:pt x="1133" y="438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 rot="2985791">
              <a:off x="4121781" y="1236072"/>
              <a:ext cx="2855733" cy="2850883"/>
            </a:xfrm>
            <a:custGeom>
              <a:avLst/>
              <a:gdLst>
                <a:gd name="T0" fmla="*/ 907 w 985"/>
                <a:gd name="T1" fmla="*/ 350 h 986"/>
                <a:gd name="T2" fmla="*/ 350 w 985"/>
                <a:gd name="T3" fmla="*/ 78 h 986"/>
                <a:gd name="T4" fmla="*/ 78 w 985"/>
                <a:gd name="T5" fmla="*/ 635 h 986"/>
                <a:gd name="T6" fmla="*/ 635 w 985"/>
                <a:gd name="T7" fmla="*/ 907 h 986"/>
                <a:gd name="T8" fmla="*/ 907 w 985"/>
                <a:gd name="T9" fmla="*/ 35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986">
                  <a:moveTo>
                    <a:pt x="907" y="350"/>
                  </a:moveTo>
                  <a:cubicBezTo>
                    <a:pt x="828" y="122"/>
                    <a:pt x="579" y="0"/>
                    <a:pt x="350" y="78"/>
                  </a:cubicBezTo>
                  <a:cubicBezTo>
                    <a:pt x="122" y="157"/>
                    <a:pt x="0" y="406"/>
                    <a:pt x="78" y="635"/>
                  </a:cubicBezTo>
                  <a:cubicBezTo>
                    <a:pt x="157" y="864"/>
                    <a:pt x="406" y="986"/>
                    <a:pt x="635" y="907"/>
                  </a:cubicBezTo>
                  <a:cubicBezTo>
                    <a:pt x="864" y="829"/>
                    <a:pt x="985" y="579"/>
                    <a:pt x="907" y="350"/>
                  </a:cubicBezTo>
                  <a:close/>
                </a:path>
              </a:pathLst>
            </a:custGeom>
            <a:gradFill flip="none" rotWithShape="1">
              <a:gsLst>
                <a:gs pos="65000">
                  <a:srgbClr val="E6E6E6">
                    <a:lumMod val="99000"/>
                    <a:alpha val="81000"/>
                  </a:srgbClr>
                </a:gs>
                <a:gs pos="55000">
                  <a:schemeClr val="bg1">
                    <a:lumMod val="100000"/>
                    <a:alpha val="53000"/>
                  </a:schemeClr>
                </a:gs>
                <a:gs pos="76000">
                  <a:schemeClr val="bg1">
                    <a:lumMod val="80000"/>
                    <a:alpha val="9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35" name="Obraz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40" y="2940409"/>
            <a:ext cx="785787" cy="1165614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321501" y="5903388"/>
            <a:ext cx="8253195" cy="241882"/>
            <a:chOff x="-21399" y="5903388"/>
            <a:chExt cx="8253195" cy="241882"/>
          </a:xfrm>
        </p:grpSpPr>
        <p:pic>
          <p:nvPicPr>
            <p:cNvPr id="4101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056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N:\FOTY\Inne do prezentacji\lok_LK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227" y="5903388"/>
              <a:ext cx="958569" cy="24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184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312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440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568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96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612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29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5" descr="N:\FOTY\Inne do prezentacji\wagon_L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99" y="5916791"/>
              <a:ext cx="812128" cy="2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9"/>
          <p:cNvGrpSpPr>
            <a:grpSpLocks noChangeAspect="1"/>
          </p:cNvGrpSpPr>
          <p:nvPr/>
        </p:nvGrpSpPr>
        <p:grpSpPr bwMode="auto">
          <a:xfrm>
            <a:off x="4700257" y="3188303"/>
            <a:ext cx="711224" cy="657766"/>
            <a:chOff x="2448" y="2512"/>
            <a:chExt cx="306" cy="283"/>
          </a:xfrm>
          <a:solidFill>
            <a:schemeClr val="bg2">
              <a:lumMod val="25000"/>
            </a:schemeClr>
          </a:solidFill>
        </p:grpSpPr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2461" y="2512"/>
              <a:ext cx="279" cy="233"/>
            </a:xfrm>
            <a:custGeom>
              <a:avLst/>
              <a:gdLst>
                <a:gd name="T0" fmla="*/ 227 w 680"/>
                <a:gd name="T1" fmla="*/ 270 h 567"/>
                <a:gd name="T2" fmla="*/ 210 w 680"/>
                <a:gd name="T3" fmla="*/ 505 h 567"/>
                <a:gd name="T4" fmla="*/ 159 w 680"/>
                <a:gd name="T5" fmla="*/ 465 h 567"/>
                <a:gd name="T6" fmla="*/ 227 w 680"/>
                <a:gd name="T7" fmla="*/ 270 h 567"/>
                <a:gd name="T8" fmla="*/ 340 w 680"/>
                <a:gd name="T9" fmla="*/ 83 h 567"/>
                <a:gd name="T10" fmla="*/ 340 w 680"/>
                <a:gd name="T11" fmla="*/ 197 h 567"/>
                <a:gd name="T12" fmla="*/ 340 w 680"/>
                <a:gd name="T13" fmla="*/ 83 h 567"/>
                <a:gd name="T14" fmla="*/ 523 w 680"/>
                <a:gd name="T15" fmla="*/ 465 h 567"/>
                <a:gd name="T16" fmla="*/ 470 w 680"/>
                <a:gd name="T17" fmla="*/ 505 h 567"/>
                <a:gd name="T18" fmla="*/ 453 w 680"/>
                <a:gd name="T19" fmla="*/ 269 h 567"/>
                <a:gd name="T20" fmla="*/ 523 w 680"/>
                <a:gd name="T21" fmla="*/ 465 h 567"/>
                <a:gd name="T22" fmla="*/ 375 w 680"/>
                <a:gd name="T23" fmla="*/ 270 h 567"/>
                <a:gd name="T24" fmla="*/ 358 w 680"/>
                <a:gd name="T25" fmla="*/ 505 h 567"/>
                <a:gd name="T26" fmla="*/ 305 w 680"/>
                <a:gd name="T27" fmla="*/ 465 h 567"/>
                <a:gd name="T28" fmla="*/ 375 w 680"/>
                <a:gd name="T29" fmla="*/ 270 h 567"/>
                <a:gd name="T30" fmla="*/ 19 w 680"/>
                <a:gd name="T31" fmla="*/ 567 h 567"/>
                <a:gd name="T32" fmla="*/ 120 w 680"/>
                <a:gd name="T33" fmla="*/ 567 h 567"/>
                <a:gd name="T34" fmla="*/ 264 w 680"/>
                <a:gd name="T35" fmla="*/ 567 h 567"/>
                <a:gd name="T36" fmla="*/ 269 w 680"/>
                <a:gd name="T37" fmla="*/ 567 h 567"/>
                <a:gd name="T38" fmla="*/ 414 w 680"/>
                <a:gd name="T39" fmla="*/ 567 h 567"/>
                <a:gd name="T40" fmla="*/ 559 w 680"/>
                <a:gd name="T41" fmla="*/ 567 h 567"/>
                <a:gd name="T42" fmla="*/ 564 w 680"/>
                <a:gd name="T43" fmla="*/ 567 h 567"/>
                <a:gd name="T44" fmla="*/ 679 w 680"/>
                <a:gd name="T45" fmla="*/ 548 h 567"/>
                <a:gd name="T46" fmla="*/ 660 w 680"/>
                <a:gd name="T47" fmla="*/ 505 h 567"/>
                <a:gd name="T48" fmla="*/ 600 w 680"/>
                <a:gd name="T49" fmla="*/ 465 h 567"/>
                <a:gd name="T50" fmla="*/ 661 w 680"/>
                <a:gd name="T51" fmla="*/ 269 h 567"/>
                <a:gd name="T52" fmla="*/ 680 w 680"/>
                <a:gd name="T53" fmla="*/ 220 h 567"/>
                <a:gd name="T54" fmla="*/ 356 w 680"/>
                <a:gd name="T55" fmla="*/ 6 h 567"/>
                <a:gd name="T56" fmla="*/ 16 w 680"/>
                <a:gd name="T57" fmla="*/ 192 h 567"/>
                <a:gd name="T58" fmla="*/ 1 w 680"/>
                <a:gd name="T59" fmla="*/ 251 h 567"/>
                <a:gd name="T60" fmla="*/ 81 w 680"/>
                <a:gd name="T61" fmla="*/ 270 h 567"/>
                <a:gd name="T62" fmla="*/ 64 w 680"/>
                <a:gd name="T63" fmla="*/ 505 h 567"/>
                <a:gd name="T64" fmla="*/ 0 w 680"/>
                <a:gd name="T65" fmla="*/ 524 h 567"/>
                <a:gd name="T66" fmla="*/ 19 w 680"/>
                <a:gd name="T6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0" h="567">
                  <a:moveTo>
                    <a:pt x="227" y="270"/>
                  </a:moveTo>
                  <a:lnTo>
                    <a:pt x="227" y="270"/>
                  </a:lnTo>
                  <a:lnTo>
                    <a:pt x="227" y="465"/>
                  </a:lnTo>
                  <a:cubicBezTo>
                    <a:pt x="217" y="475"/>
                    <a:pt x="210" y="489"/>
                    <a:pt x="210" y="505"/>
                  </a:cubicBezTo>
                  <a:lnTo>
                    <a:pt x="176" y="505"/>
                  </a:lnTo>
                  <a:cubicBezTo>
                    <a:pt x="176" y="489"/>
                    <a:pt x="169" y="475"/>
                    <a:pt x="159" y="465"/>
                  </a:cubicBezTo>
                  <a:lnTo>
                    <a:pt x="159" y="270"/>
                  </a:lnTo>
                  <a:lnTo>
                    <a:pt x="227" y="270"/>
                  </a:lnTo>
                  <a:close/>
                  <a:moveTo>
                    <a:pt x="340" y="83"/>
                  </a:moveTo>
                  <a:lnTo>
                    <a:pt x="340" y="83"/>
                  </a:lnTo>
                  <a:cubicBezTo>
                    <a:pt x="372" y="83"/>
                    <a:pt x="398" y="108"/>
                    <a:pt x="398" y="140"/>
                  </a:cubicBezTo>
                  <a:cubicBezTo>
                    <a:pt x="398" y="172"/>
                    <a:pt x="372" y="197"/>
                    <a:pt x="340" y="197"/>
                  </a:cubicBezTo>
                  <a:cubicBezTo>
                    <a:pt x="309" y="197"/>
                    <a:pt x="283" y="172"/>
                    <a:pt x="283" y="140"/>
                  </a:cubicBezTo>
                  <a:cubicBezTo>
                    <a:pt x="283" y="108"/>
                    <a:pt x="309" y="83"/>
                    <a:pt x="340" y="83"/>
                  </a:cubicBezTo>
                  <a:close/>
                  <a:moveTo>
                    <a:pt x="523" y="465"/>
                  </a:moveTo>
                  <a:lnTo>
                    <a:pt x="523" y="465"/>
                  </a:lnTo>
                  <a:cubicBezTo>
                    <a:pt x="512" y="475"/>
                    <a:pt x="505" y="489"/>
                    <a:pt x="505" y="505"/>
                  </a:cubicBezTo>
                  <a:lnTo>
                    <a:pt x="470" y="505"/>
                  </a:lnTo>
                  <a:cubicBezTo>
                    <a:pt x="470" y="489"/>
                    <a:pt x="463" y="475"/>
                    <a:pt x="453" y="465"/>
                  </a:cubicBezTo>
                  <a:lnTo>
                    <a:pt x="453" y="269"/>
                  </a:lnTo>
                  <a:lnTo>
                    <a:pt x="523" y="269"/>
                  </a:lnTo>
                  <a:lnTo>
                    <a:pt x="523" y="465"/>
                  </a:lnTo>
                  <a:close/>
                  <a:moveTo>
                    <a:pt x="375" y="270"/>
                  </a:moveTo>
                  <a:lnTo>
                    <a:pt x="375" y="270"/>
                  </a:lnTo>
                  <a:lnTo>
                    <a:pt x="375" y="465"/>
                  </a:lnTo>
                  <a:cubicBezTo>
                    <a:pt x="364" y="475"/>
                    <a:pt x="358" y="489"/>
                    <a:pt x="358" y="505"/>
                  </a:cubicBezTo>
                  <a:lnTo>
                    <a:pt x="322" y="505"/>
                  </a:lnTo>
                  <a:cubicBezTo>
                    <a:pt x="322" y="489"/>
                    <a:pt x="316" y="475"/>
                    <a:pt x="305" y="465"/>
                  </a:cubicBezTo>
                  <a:lnTo>
                    <a:pt x="305" y="270"/>
                  </a:lnTo>
                  <a:lnTo>
                    <a:pt x="375" y="270"/>
                  </a:lnTo>
                  <a:close/>
                  <a:moveTo>
                    <a:pt x="19" y="567"/>
                  </a:moveTo>
                  <a:lnTo>
                    <a:pt x="19" y="567"/>
                  </a:lnTo>
                  <a:lnTo>
                    <a:pt x="117" y="567"/>
                  </a:lnTo>
                  <a:cubicBezTo>
                    <a:pt x="118" y="567"/>
                    <a:pt x="119" y="567"/>
                    <a:pt x="120" y="567"/>
                  </a:cubicBezTo>
                  <a:cubicBezTo>
                    <a:pt x="121" y="567"/>
                    <a:pt x="122" y="567"/>
                    <a:pt x="123" y="567"/>
                  </a:cubicBezTo>
                  <a:lnTo>
                    <a:pt x="264" y="567"/>
                  </a:lnTo>
                  <a:cubicBezTo>
                    <a:pt x="264" y="567"/>
                    <a:pt x="265" y="567"/>
                    <a:pt x="266" y="567"/>
                  </a:cubicBezTo>
                  <a:cubicBezTo>
                    <a:pt x="267" y="567"/>
                    <a:pt x="268" y="567"/>
                    <a:pt x="269" y="567"/>
                  </a:cubicBezTo>
                  <a:lnTo>
                    <a:pt x="411" y="567"/>
                  </a:lnTo>
                  <a:cubicBezTo>
                    <a:pt x="412" y="567"/>
                    <a:pt x="413" y="567"/>
                    <a:pt x="414" y="567"/>
                  </a:cubicBezTo>
                  <a:cubicBezTo>
                    <a:pt x="415" y="567"/>
                    <a:pt x="416" y="567"/>
                    <a:pt x="417" y="567"/>
                  </a:cubicBezTo>
                  <a:lnTo>
                    <a:pt x="559" y="567"/>
                  </a:lnTo>
                  <a:cubicBezTo>
                    <a:pt x="560" y="567"/>
                    <a:pt x="561" y="567"/>
                    <a:pt x="561" y="567"/>
                  </a:cubicBezTo>
                  <a:cubicBezTo>
                    <a:pt x="562" y="567"/>
                    <a:pt x="563" y="567"/>
                    <a:pt x="564" y="567"/>
                  </a:cubicBezTo>
                  <a:lnTo>
                    <a:pt x="660" y="567"/>
                  </a:lnTo>
                  <a:cubicBezTo>
                    <a:pt x="671" y="567"/>
                    <a:pt x="679" y="559"/>
                    <a:pt x="679" y="548"/>
                  </a:cubicBezTo>
                  <a:lnTo>
                    <a:pt x="679" y="524"/>
                  </a:lnTo>
                  <a:cubicBezTo>
                    <a:pt x="679" y="514"/>
                    <a:pt x="671" y="505"/>
                    <a:pt x="660" y="505"/>
                  </a:cubicBezTo>
                  <a:lnTo>
                    <a:pt x="618" y="505"/>
                  </a:lnTo>
                  <a:cubicBezTo>
                    <a:pt x="618" y="489"/>
                    <a:pt x="611" y="475"/>
                    <a:pt x="600" y="465"/>
                  </a:cubicBezTo>
                  <a:lnTo>
                    <a:pt x="600" y="269"/>
                  </a:lnTo>
                  <a:lnTo>
                    <a:pt x="661" y="269"/>
                  </a:lnTo>
                  <a:cubicBezTo>
                    <a:pt x="671" y="269"/>
                    <a:pt x="680" y="261"/>
                    <a:pt x="680" y="251"/>
                  </a:cubicBezTo>
                  <a:lnTo>
                    <a:pt x="680" y="220"/>
                  </a:lnTo>
                  <a:cubicBezTo>
                    <a:pt x="680" y="210"/>
                    <a:pt x="673" y="197"/>
                    <a:pt x="664" y="192"/>
                  </a:cubicBezTo>
                  <a:lnTo>
                    <a:pt x="356" y="6"/>
                  </a:lnTo>
                  <a:cubicBezTo>
                    <a:pt x="347" y="0"/>
                    <a:pt x="332" y="0"/>
                    <a:pt x="324" y="6"/>
                  </a:cubicBezTo>
                  <a:lnTo>
                    <a:pt x="16" y="192"/>
                  </a:lnTo>
                  <a:cubicBezTo>
                    <a:pt x="7" y="197"/>
                    <a:pt x="0" y="210"/>
                    <a:pt x="1" y="220"/>
                  </a:cubicBezTo>
                  <a:lnTo>
                    <a:pt x="1" y="251"/>
                  </a:lnTo>
                  <a:cubicBezTo>
                    <a:pt x="1" y="262"/>
                    <a:pt x="9" y="270"/>
                    <a:pt x="20" y="270"/>
                  </a:cubicBezTo>
                  <a:lnTo>
                    <a:pt x="81" y="270"/>
                  </a:lnTo>
                  <a:lnTo>
                    <a:pt x="81" y="465"/>
                  </a:lnTo>
                  <a:cubicBezTo>
                    <a:pt x="70" y="475"/>
                    <a:pt x="64" y="489"/>
                    <a:pt x="64" y="505"/>
                  </a:cubicBezTo>
                  <a:lnTo>
                    <a:pt x="19" y="505"/>
                  </a:lnTo>
                  <a:cubicBezTo>
                    <a:pt x="9" y="505"/>
                    <a:pt x="0" y="514"/>
                    <a:pt x="0" y="524"/>
                  </a:cubicBezTo>
                  <a:lnTo>
                    <a:pt x="0" y="548"/>
                  </a:lnTo>
                  <a:cubicBezTo>
                    <a:pt x="0" y="559"/>
                    <a:pt x="9" y="567"/>
                    <a:pt x="19" y="5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2448" y="2757"/>
              <a:ext cx="306" cy="38"/>
            </a:xfrm>
            <a:custGeom>
              <a:avLst/>
              <a:gdLst>
                <a:gd name="T0" fmla="*/ 727 w 746"/>
                <a:gd name="T1" fmla="*/ 0 h 92"/>
                <a:gd name="T2" fmla="*/ 727 w 746"/>
                <a:gd name="T3" fmla="*/ 0 h 92"/>
                <a:gd name="T4" fmla="*/ 18 w 746"/>
                <a:gd name="T5" fmla="*/ 0 h 92"/>
                <a:gd name="T6" fmla="*/ 0 w 746"/>
                <a:gd name="T7" fmla="*/ 19 h 92"/>
                <a:gd name="T8" fmla="*/ 0 w 746"/>
                <a:gd name="T9" fmla="*/ 73 h 92"/>
                <a:gd name="T10" fmla="*/ 18 w 746"/>
                <a:gd name="T11" fmla="*/ 92 h 92"/>
                <a:gd name="T12" fmla="*/ 727 w 746"/>
                <a:gd name="T13" fmla="*/ 92 h 92"/>
                <a:gd name="T14" fmla="*/ 746 w 746"/>
                <a:gd name="T15" fmla="*/ 73 h 92"/>
                <a:gd name="T16" fmla="*/ 746 w 746"/>
                <a:gd name="T17" fmla="*/ 19 h 92"/>
                <a:gd name="T18" fmla="*/ 727 w 746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92">
                  <a:moveTo>
                    <a:pt x="727" y="0"/>
                  </a:moveTo>
                  <a:lnTo>
                    <a:pt x="727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9"/>
                  </a:cubicBezTo>
                  <a:lnTo>
                    <a:pt x="0" y="73"/>
                  </a:lnTo>
                  <a:cubicBezTo>
                    <a:pt x="0" y="83"/>
                    <a:pt x="8" y="92"/>
                    <a:pt x="18" y="92"/>
                  </a:cubicBezTo>
                  <a:lnTo>
                    <a:pt x="727" y="92"/>
                  </a:lnTo>
                  <a:cubicBezTo>
                    <a:pt x="737" y="92"/>
                    <a:pt x="746" y="83"/>
                    <a:pt x="746" y="73"/>
                  </a:cubicBezTo>
                  <a:lnTo>
                    <a:pt x="746" y="19"/>
                  </a:lnTo>
                  <a:cubicBezTo>
                    <a:pt x="746" y="8"/>
                    <a:pt x="737" y="0"/>
                    <a:pt x="72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56" name="Picture 4" descr="N:\FOTY\Inne do prezentacji\logo lk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32" y="2940117"/>
            <a:ext cx="1191875" cy="26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7"/>
          <p:cNvSpPr>
            <a:spLocks/>
          </p:cNvSpPr>
          <p:nvPr/>
        </p:nvSpPr>
        <p:spPr bwMode="auto">
          <a:xfrm rot="5131287">
            <a:off x="7323171" y="4912832"/>
            <a:ext cx="1831757" cy="411765"/>
          </a:xfrm>
          <a:custGeom>
            <a:avLst/>
            <a:gdLst/>
            <a:ahLst/>
            <a:cxnLst>
              <a:cxn ang="0">
                <a:pos x="631" y="282"/>
              </a:cxn>
              <a:cxn ang="0">
                <a:pos x="112" y="57"/>
              </a:cxn>
              <a:cxn ang="0">
                <a:pos x="100" y="0"/>
              </a:cxn>
              <a:cxn ang="0">
                <a:pos x="0" y="169"/>
              </a:cxn>
              <a:cxn ang="0">
                <a:pos x="147" y="306"/>
              </a:cxn>
              <a:cxn ang="0">
                <a:pos x="135" y="238"/>
              </a:cxn>
              <a:cxn ang="0">
                <a:pos x="631" y="282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cxnSp>
        <p:nvCxnSpPr>
          <p:cNvPr id="74" name="Łącznik prostoliniowy 73"/>
          <p:cNvCxnSpPr>
            <a:stCxn id="68" idx="4"/>
            <a:endCxn id="47" idx="0"/>
          </p:cNvCxnSpPr>
          <p:nvPr/>
        </p:nvCxnSpPr>
        <p:spPr>
          <a:xfrm flipH="1">
            <a:off x="727565" y="5486249"/>
            <a:ext cx="4118583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oliniowy 85"/>
          <p:cNvCxnSpPr>
            <a:stCxn id="68" idx="4"/>
            <a:endCxn id="46" idx="0"/>
          </p:cNvCxnSpPr>
          <p:nvPr/>
        </p:nvCxnSpPr>
        <p:spPr>
          <a:xfrm flipH="1">
            <a:off x="1539693" y="5486249"/>
            <a:ext cx="3306455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oliniowy 88"/>
          <p:cNvCxnSpPr>
            <a:stCxn id="68" idx="4"/>
            <a:endCxn id="45" idx="0"/>
          </p:cNvCxnSpPr>
          <p:nvPr/>
        </p:nvCxnSpPr>
        <p:spPr>
          <a:xfrm flipH="1">
            <a:off x="2340576" y="5486249"/>
            <a:ext cx="2505572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oliniowy 91"/>
          <p:cNvCxnSpPr>
            <a:stCxn id="68" idx="4"/>
            <a:endCxn id="4101" idx="0"/>
          </p:cNvCxnSpPr>
          <p:nvPr/>
        </p:nvCxnSpPr>
        <p:spPr>
          <a:xfrm flipH="1">
            <a:off x="3164020" y="5486249"/>
            <a:ext cx="1682128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oliniowy 94"/>
          <p:cNvCxnSpPr>
            <a:stCxn id="68" idx="4"/>
            <a:endCxn id="16" idx="0"/>
          </p:cNvCxnSpPr>
          <p:nvPr/>
        </p:nvCxnSpPr>
        <p:spPr>
          <a:xfrm flipH="1">
            <a:off x="3976148" y="5486249"/>
            <a:ext cx="870000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oliniowy 97"/>
          <p:cNvCxnSpPr>
            <a:stCxn id="68" idx="4"/>
            <a:endCxn id="17" idx="0"/>
          </p:cNvCxnSpPr>
          <p:nvPr/>
        </p:nvCxnSpPr>
        <p:spPr>
          <a:xfrm flipH="1">
            <a:off x="4788276" y="5486249"/>
            <a:ext cx="57872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oliniowy 100"/>
          <p:cNvCxnSpPr>
            <a:stCxn id="68" idx="4"/>
            <a:endCxn id="18" idx="0"/>
          </p:cNvCxnSpPr>
          <p:nvPr/>
        </p:nvCxnSpPr>
        <p:spPr>
          <a:xfrm>
            <a:off x="4846148" y="5486249"/>
            <a:ext cx="754256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oliniowy 103"/>
          <p:cNvCxnSpPr>
            <a:stCxn id="68" idx="4"/>
            <a:endCxn id="19" idx="0"/>
          </p:cNvCxnSpPr>
          <p:nvPr/>
        </p:nvCxnSpPr>
        <p:spPr>
          <a:xfrm>
            <a:off x="4846148" y="5486249"/>
            <a:ext cx="1566384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oliniowy 106"/>
          <p:cNvCxnSpPr>
            <a:stCxn id="68" idx="4"/>
            <a:endCxn id="20" idx="0"/>
          </p:cNvCxnSpPr>
          <p:nvPr/>
        </p:nvCxnSpPr>
        <p:spPr>
          <a:xfrm>
            <a:off x="4846148" y="5486249"/>
            <a:ext cx="2378512" cy="430542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upa 121"/>
          <p:cNvGrpSpPr/>
          <p:nvPr/>
        </p:nvGrpSpPr>
        <p:grpSpPr>
          <a:xfrm>
            <a:off x="4636427" y="5003524"/>
            <a:ext cx="419442" cy="718270"/>
            <a:chOff x="5666110" y="4781256"/>
            <a:chExt cx="419442" cy="718270"/>
          </a:xfrm>
        </p:grpSpPr>
        <p:sp>
          <p:nvSpPr>
            <p:cNvPr id="68" name="Elipsa 67"/>
            <p:cNvSpPr/>
            <p:nvPr/>
          </p:nvSpPr>
          <p:spPr>
            <a:xfrm>
              <a:off x="5784623" y="5098148"/>
              <a:ext cx="182416" cy="165833"/>
            </a:xfrm>
            <a:prstGeom prst="ellipse">
              <a:avLst/>
            </a:prstGeom>
            <a:solidFill>
              <a:srgbClr val="D52B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/>
            </a:p>
          </p:txBody>
        </p:sp>
        <p:pic>
          <p:nvPicPr>
            <p:cNvPr id="67" name="Obraz 6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8" t="5872" r="22778" b="4630"/>
            <a:stretch/>
          </p:blipFill>
          <p:spPr>
            <a:xfrm>
              <a:off x="5666110" y="4781256"/>
              <a:ext cx="419442" cy="718270"/>
            </a:xfrm>
            <a:prstGeom prst="rect">
              <a:avLst/>
            </a:prstGeom>
          </p:spPr>
        </p:pic>
      </p:grpSp>
      <p:sp>
        <p:nvSpPr>
          <p:cNvPr id="154" name="Łuk 153"/>
          <p:cNvSpPr/>
          <p:nvPr/>
        </p:nvSpPr>
        <p:spPr>
          <a:xfrm rot="16200000">
            <a:off x="5220291" y="2010108"/>
            <a:ext cx="1460402" cy="1551840"/>
          </a:xfrm>
          <a:prstGeom prst="arc">
            <a:avLst/>
          </a:prstGeom>
          <a:ln w="28575">
            <a:solidFill>
              <a:srgbClr val="1757D7"/>
            </a:solidFill>
            <a:prstDash val="sysDash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8" name="Łuk 157"/>
          <p:cNvSpPr/>
          <p:nvPr/>
        </p:nvSpPr>
        <p:spPr>
          <a:xfrm rot="10800000">
            <a:off x="5148488" y="3403888"/>
            <a:ext cx="1760935" cy="1258180"/>
          </a:xfrm>
          <a:prstGeom prst="arc">
            <a:avLst/>
          </a:prstGeom>
          <a:ln w="28575">
            <a:solidFill>
              <a:srgbClr val="1757D7"/>
            </a:solidFill>
            <a:prstDash val="sysDash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" name="Łuk 162"/>
          <p:cNvSpPr/>
          <p:nvPr/>
        </p:nvSpPr>
        <p:spPr>
          <a:xfrm>
            <a:off x="6145545" y="2105025"/>
            <a:ext cx="1581296" cy="1542016"/>
          </a:xfrm>
          <a:prstGeom prst="arc">
            <a:avLst>
              <a:gd name="adj1" fmla="val 16200000"/>
              <a:gd name="adj2" fmla="val 20981966"/>
            </a:avLst>
          </a:prstGeom>
          <a:ln w="28575">
            <a:solidFill>
              <a:srgbClr val="1757D7"/>
            </a:solidFill>
            <a:prstDash val="sysDash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6" name="Łuk 165"/>
          <p:cNvSpPr/>
          <p:nvPr/>
        </p:nvSpPr>
        <p:spPr>
          <a:xfrm rot="5400000">
            <a:off x="6149709" y="3266724"/>
            <a:ext cx="1258180" cy="1567526"/>
          </a:xfrm>
          <a:prstGeom prst="arc">
            <a:avLst>
              <a:gd name="adj1" fmla="val 17597406"/>
              <a:gd name="adj2" fmla="val 0"/>
            </a:avLst>
          </a:prstGeom>
          <a:ln w="28575">
            <a:solidFill>
              <a:srgbClr val="1757D7"/>
            </a:solidFill>
            <a:prstDash val="sysDash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8" name="Łuk 167"/>
          <p:cNvSpPr/>
          <p:nvPr/>
        </p:nvSpPr>
        <p:spPr>
          <a:xfrm rot="5400000">
            <a:off x="4574244" y="2178869"/>
            <a:ext cx="1258180" cy="5090418"/>
          </a:xfrm>
          <a:prstGeom prst="arc">
            <a:avLst>
              <a:gd name="adj1" fmla="val 16153848"/>
              <a:gd name="adj2" fmla="val 21499362"/>
            </a:avLst>
          </a:prstGeom>
          <a:ln w="28575">
            <a:solidFill>
              <a:srgbClr val="D70C1D"/>
            </a:solidFill>
            <a:prstDash val="sysDash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0" name="Grupa 49"/>
          <p:cNvGrpSpPr/>
          <p:nvPr/>
        </p:nvGrpSpPr>
        <p:grpSpPr>
          <a:xfrm>
            <a:off x="0" y="6141734"/>
            <a:ext cx="9144000" cy="9051"/>
            <a:chOff x="0" y="5401149"/>
            <a:chExt cx="9144000" cy="9051"/>
          </a:xfrm>
        </p:grpSpPr>
        <p:cxnSp>
          <p:nvCxnSpPr>
            <p:cNvPr id="51" name="Łącznik prostoliniowy 50"/>
            <p:cNvCxnSpPr/>
            <p:nvPr/>
          </p:nvCxnSpPr>
          <p:spPr>
            <a:xfrm>
              <a:off x="0" y="5410200"/>
              <a:ext cx="9144000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oliniowy 51"/>
            <p:cNvCxnSpPr/>
            <p:nvPr/>
          </p:nvCxnSpPr>
          <p:spPr>
            <a:xfrm>
              <a:off x="0" y="5401149"/>
              <a:ext cx="9144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-327" y="1568615"/>
            <a:ext cx="4040892" cy="5289385"/>
            <a:chOff x="1841" y="923871"/>
            <a:chExt cx="4714526" cy="6171150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9" y="1213164"/>
              <a:ext cx="3863962" cy="4754321"/>
            </a:xfrm>
            <a:prstGeom prst="rect">
              <a:avLst/>
            </a:prstGeom>
          </p:spPr>
        </p:pic>
        <p:cxnSp>
          <p:nvCxnSpPr>
            <p:cNvPr id="7" name="Łącznik prosty 6"/>
            <p:cNvCxnSpPr/>
            <p:nvPr/>
          </p:nvCxnSpPr>
          <p:spPr>
            <a:xfrm flipV="1">
              <a:off x="2223" y="1321810"/>
              <a:ext cx="2154722" cy="2154721"/>
            </a:xfrm>
            <a:prstGeom prst="line">
              <a:avLst/>
            </a:prstGeom>
            <a:ln w="6350">
              <a:solidFill>
                <a:srgbClr val="01379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 flipV="1">
              <a:off x="1671074" y="923871"/>
              <a:ext cx="3045293" cy="3012884"/>
            </a:xfrm>
            <a:prstGeom prst="line">
              <a:avLst/>
            </a:prstGeom>
            <a:ln w="6350">
              <a:solidFill>
                <a:srgbClr val="01379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flipV="1">
              <a:off x="1841" y="4043624"/>
              <a:ext cx="3051396" cy="3051397"/>
            </a:xfrm>
            <a:prstGeom prst="line">
              <a:avLst/>
            </a:prstGeom>
            <a:ln w="6350">
              <a:solidFill>
                <a:srgbClr val="01379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531239" y="966787"/>
            <a:ext cx="8155561" cy="931689"/>
          </a:xfrm>
        </p:spPr>
        <p:txBody>
          <a:bodyPr/>
          <a:lstStyle/>
          <a:p>
            <a:r>
              <a:rPr dirty="0" smtClean="0"/>
              <a:t>The key directions of transport</a:t>
            </a:r>
            <a:endParaRPr lang="en-GB" dirty="0"/>
          </a:p>
        </p:txBody>
      </p:sp>
      <p:grpSp>
        <p:nvGrpSpPr>
          <p:cNvPr id="12" name="Grupa 11"/>
          <p:cNvGrpSpPr/>
          <p:nvPr/>
        </p:nvGrpSpPr>
        <p:grpSpPr>
          <a:xfrm>
            <a:off x="1857494" y="6017830"/>
            <a:ext cx="4370107" cy="215444"/>
            <a:chOff x="346592" y="4304836"/>
            <a:chExt cx="4370107" cy="215444"/>
          </a:xfrm>
        </p:grpSpPr>
        <p:sp>
          <p:nvSpPr>
            <p:cNvPr id="13" name="pole tekstowe 12"/>
            <p:cNvSpPr txBox="1"/>
            <p:nvPr/>
          </p:nvSpPr>
          <p:spPr>
            <a:xfrm>
              <a:off x="346592" y="4304836"/>
              <a:ext cx="43701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l-PL" sz="800" i="1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In cooperation with foreign carriers, we daily use 15-20 trains</a:t>
              </a:r>
              <a:endParaRPr lang="en-GB" sz="800" i="1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cxnSp>
          <p:nvCxnSpPr>
            <p:cNvPr id="14" name="Łącznik prostoliniowy 73"/>
            <p:cNvCxnSpPr/>
            <p:nvPr/>
          </p:nvCxnSpPr>
          <p:spPr>
            <a:xfrm>
              <a:off x="426642" y="4309869"/>
              <a:ext cx="1759180" cy="0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Równoległobok 15"/>
          <p:cNvSpPr/>
          <p:nvPr/>
        </p:nvSpPr>
        <p:spPr>
          <a:xfrm>
            <a:off x="3581688" y="1504343"/>
            <a:ext cx="4678566" cy="522756"/>
          </a:xfrm>
          <a:prstGeom prst="parallelogram">
            <a:avLst>
              <a:gd name="adj" fmla="val 99799"/>
            </a:avLst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sz="1200" dirty="0">
                <a:solidFill>
                  <a:schemeClr val="bg1"/>
                </a:solidFill>
                <a:latin typeface="+mj-lt"/>
              </a:rPr>
              <a:t>The average distance of LOTOS Kolej train carriage in Poland amounts to </a:t>
            </a:r>
            <a:r>
              <a:rPr lang="pl-PL" sz="1200" b="1" dirty="0">
                <a:solidFill>
                  <a:schemeClr val="bg1"/>
                </a:solidFill>
                <a:latin typeface="+mj-lt"/>
              </a:rPr>
              <a:t>418 km</a:t>
            </a:r>
          </a:p>
        </p:txBody>
      </p:sp>
      <p:sp>
        <p:nvSpPr>
          <p:cNvPr id="17" name="Ukraine"/>
          <p:cNvSpPr>
            <a:spLocks noEditPoints="1"/>
          </p:cNvSpPr>
          <p:nvPr/>
        </p:nvSpPr>
        <p:spPr bwMode="auto">
          <a:xfrm>
            <a:off x="6421292" y="2980867"/>
            <a:ext cx="2649804" cy="1802178"/>
          </a:xfrm>
          <a:custGeom>
            <a:avLst/>
            <a:gdLst/>
            <a:ahLst/>
            <a:cxnLst>
              <a:cxn ang="0">
                <a:pos x="377" y="481"/>
              </a:cxn>
              <a:cxn ang="0">
                <a:pos x="283" y="108"/>
              </a:cxn>
              <a:cxn ang="0">
                <a:pos x="252" y="108"/>
              </a:cxn>
              <a:cxn ang="0">
                <a:pos x="219" y="110"/>
              </a:cxn>
              <a:cxn ang="0">
                <a:pos x="175" y="113"/>
              </a:cxn>
              <a:cxn ang="0">
                <a:pos x="116" y="113"/>
              </a:cxn>
              <a:cxn ang="0">
                <a:pos x="32" y="155"/>
              </a:cxn>
              <a:cxn ang="0">
                <a:pos x="55" y="201"/>
              </a:cxn>
              <a:cxn ang="0">
                <a:pos x="12" y="288"/>
              </a:cxn>
              <a:cxn ang="0">
                <a:pos x="9" y="330"/>
              </a:cxn>
              <a:cxn ang="0">
                <a:pos x="19" y="373"/>
              </a:cxn>
              <a:cxn ang="0">
                <a:pos x="46" y="385"/>
              </a:cxn>
              <a:cxn ang="0">
                <a:pos x="150" y="374"/>
              </a:cxn>
              <a:cxn ang="0">
                <a:pos x="214" y="330"/>
              </a:cxn>
              <a:cxn ang="0">
                <a:pos x="253" y="324"/>
              </a:cxn>
              <a:cxn ang="0">
                <a:pos x="281" y="335"/>
              </a:cxn>
              <a:cxn ang="0">
                <a:pos x="320" y="348"/>
              </a:cxn>
              <a:cxn ang="0">
                <a:pos x="343" y="377"/>
              </a:cxn>
              <a:cxn ang="0">
                <a:pos x="362" y="424"/>
              </a:cxn>
              <a:cxn ang="0">
                <a:pos x="334" y="462"/>
              </a:cxn>
              <a:cxn ang="0">
                <a:pos x="307" y="502"/>
              </a:cxn>
              <a:cxn ang="0">
                <a:pos x="363" y="493"/>
              </a:cxn>
              <a:cxn ang="0">
                <a:pos x="374" y="485"/>
              </a:cxn>
              <a:cxn ang="0">
                <a:pos x="375" y="481"/>
              </a:cxn>
              <a:cxn ang="0">
                <a:pos x="387" y="460"/>
              </a:cxn>
              <a:cxn ang="0">
                <a:pos x="400" y="441"/>
              </a:cxn>
              <a:cxn ang="0">
                <a:pos x="435" y="387"/>
              </a:cxn>
              <a:cxn ang="0">
                <a:pos x="456" y="390"/>
              </a:cxn>
              <a:cxn ang="0">
                <a:pos x="445" y="405"/>
              </a:cxn>
              <a:cxn ang="0">
                <a:pos x="530" y="390"/>
              </a:cxn>
              <a:cxn ang="0">
                <a:pos x="509" y="431"/>
              </a:cxn>
              <a:cxn ang="0">
                <a:pos x="521" y="450"/>
              </a:cxn>
              <a:cxn ang="0">
                <a:pos x="554" y="488"/>
              </a:cxn>
              <a:cxn ang="0">
                <a:pos x="629" y="441"/>
              </a:cxn>
              <a:cxn ang="0">
                <a:pos x="672" y="403"/>
              </a:cxn>
              <a:cxn ang="0">
                <a:pos x="608" y="419"/>
              </a:cxn>
              <a:cxn ang="0">
                <a:pos x="587" y="386"/>
              </a:cxn>
              <a:cxn ang="0">
                <a:pos x="554" y="388"/>
              </a:cxn>
              <a:cxn ang="0">
                <a:pos x="562" y="378"/>
              </a:cxn>
              <a:cxn ang="0">
                <a:pos x="588" y="379"/>
              </a:cxn>
              <a:cxn ang="0">
                <a:pos x="592" y="336"/>
              </a:cxn>
              <a:cxn ang="0">
                <a:pos x="657" y="308"/>
              </a:cxn>
              <a:cxn ang="0">
                <a:pos x="690" y="271"/>
              </a:cxn>
              <a:cxn ang="0">
                <a:pos x="755" y="190"/>
              </a:cxn>
              <a:cxn ang="0">
                <a:pos x="731" y="147"/>
              </a:cxn>
              <a:cxn ang="0">
                <a:pos x="734" y="101"/>
              </a:cxn>
              <a:cxn ang="0">
                <a:pos x="700" y="79"/>
              </a:cxn>
              <a:cxn ang="0">
                <a:pos x="674" y="84"/>
              </a:cxn>
              <a:cxn ang="0">
                <a:pos x="634" y="92"/>
              </a:cxn>
              <a:cxn ang="0">
                <a:pos x="599" y="69"/>
              </a:cxn>
              <a:cxn ang="0">
                <a:pos x="559" y="91"/>
              </a:cxn>
              <a:cxn ang="0">
                <a:pos x="503" y="68"/>
              </a:cxn>
              <a:cxn ang="0">
                <a:pos x="468" y="60"/>
              </a:cxn>
              <a:cxn ang="0">
                <a:pos x="454" y="30"/>
              </a:cxn>
              <a:cxn ang="0">
                <a:pos x="394" y="7"/>
              </a:cxn>
              <a:cxn ang="0">
                <a:pos x="348" y="50"/>
              </a:cxn>
            </a:cxnLst>
            <a:rect l="0" t="0" r="r" b="b"/>
            <a:pathLst>
              <a:path w="756" h="515">
                <a:moveTo>
                  <a:pt x="377" y="481"/>
                </a:moveTo>
                <a:cubicBezTo>
                  <a:pt x="381" y="480"/>
                  <a:pt x="381" y="480"/>
                  <a:pt x="381" y="480"/>
                </a:cubicBezTo>
                <a:cubicBezTo>
                  <a:pt x="386" y="473"/>
                  <a:pt x="386" y="473"/>
                  <a:pt x="386" y="473"/>
                </a:cubicBezTo>
                <a:cubicBezTo>
                  <a:pt x="390" y="466"/>
                  <a:pt x="390" y="466"/>
                  <a:pt x="390" y="466"/>
                </a:cubicBezTo>
                <a:cubicBezTo>
                  <a:pt x="384" y="471"/>
                  <a:pt x="384" y="471"/>
                  <a:pt x="384" y="471"/>
                </a:cubicBezTo>
                <a:lnTo>
                  <a:pt x="377" y="481"/>
                </a:lnTo>
                <a:close/>
                <a:moveTo>
                  <a:pt x="338" y="50"/>
                </a:moveTo>
                <a:cubicBezTo>
                  <a:pt x="338" y="50"/>
                  <a:pt x="336" y="56"/>
                  <a:pt x="325" y="57"/>
                </a:cubicBezTo>
                <a:cubicBezTo>
                  <a:pt x="314" y="58"/>
                  <a:pt x="313" y="77"/>
                  <a:pt x="312" y="90"/>
                </a:cubicBezTo>
                <a:cubicBezTo>
                  <a:pt x="311" y="104"/>
                  <a:pt x="321" y="106"/>
                  <a:pt x="318" y="111"/>
                </a:cubicBezTo>
                <a:cubicBezTo>
                  <a:pt x="314" y="116"/>
                  <a:pt x="308" y="106"/>
                  <a:pt x="303" y="101"/>
                </a:cubicBezTo>
                <a:cubicBezTo>
                  <a:pt x="296" y="94"/>
                  <a:pt x="283" y="108"/>
                  <a:pt x="283" y="108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09"/>
                  <a:pt x="271" y="117"/>
                  <a:pt x="266" y="117"/>
                </a:cubicBezTo>
                <a:cubicBezTo>
                  <a:pt x="260" y="118"/>
                  <a:pt x="260" y="105"/>
                  <a:pt x="260" y="105"/>
                </a:cubicBezTo>
                <a:cubicBezTo>
                  <a:pt x="254" y="102"/>
                  <a:pt x="254" y="102"/>
                  <a:pt x="254" y="102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3" y="110"/>
                  <a:pt x="244" y="118"/>
                  <a:pt x="239" y="119"/>
                </a:cubicBezTo>
                <a:cubicBezTo>
                  <a:pt x="234" y="120"/>
                  <a:pt x="236" y="111"/>
                  <a:pt x="236" y="111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2" y="118"/>
                  <a:pt x="205" y="126"/>
                  <a:pt x="202" y="126"/>
                </a:cubicBezTo>
                <a:cubicBezTo>
                  <a:pt x="198" y="126"/>
                  <a:pt x="197" y="120"/>
                  <a:pt x="197" y="120"/>
                </a:cubicBezTo>
                <a:cubicBezTo>
                  <a:pt x="197" y="120"/>
                  <a:pt x="193" y="119"/>
                  <a:pt x="185" y="121"/>
                </a:cubicBezTo>
                <a:cubicBezTo>
                  <a:pt x="177" y="123"/>
                  <a:pt x="180" y="118"/>
                  <a:pt x="175" y="113"/>
                </a:cubicBezTo>
                <a:cubicBezTo>
                  <a:pt x="170" y="106"/>
                  <a:pt x="164" y="118"/>
                  <a:pt x="164" y="118"/>
                </a:cubicBezTo>
                <a:cubicBezTo>
                  <a:pt x="153" y="113"/>
                  <a:pt x="153" y="113"/>
                  <a:pt x="153" y="113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22" y="111"/>
                  <a:pt x="116" y="113"/>
                </a:cubicBezTo>
                <a:cubicBezTo>
                  <a:pt x="111" y="115"/>
                  <a:pt x="108" y="118"/>
                  <a:pt x="99" y="117"/>
                </a:cubicBezTo>
                <a:cubicBezTo>
                  <a:pt x="91" y="116"/>
                  <a:pt x="90" y="117"/>
                  <a:pt x="81" y="121"/>
                </a:cubicBezTo>
                <a:cubicBezTo>
                  <a:pt x="73" y="125"/>
                  <a:pt x="67" y="122"/>
                  <a:pt x="60" y="127"/>
                </a:cubicBezTo>
                <a:cubicBezTo>
                  <a:pt x="52" y="132"/>
                  <a:pt x="60" y="139"/>
                  <a:pt x="51" y="145"/>
                </a:cubicBezTo>
                <a:cubicBezTo>
                  <a:pt x="43" y="151"/>
                  <a:pt x="42" y="146"/>
                  <a:pt x="37" y="146"/>
                </a:cubicBezTo>
                <a:cubicBezTo>
                  <a:pt x="32" y="146"/>
                  <a:pt x="32" y="153"/>
                  <a:pt x="32" y="155"/>
                </a:cubicBezTo>
                <a:cubicBezTo>
                  <a:pt x="33" y="158"/>
                  <a:pt x="35" y="162"/>
                  <a:pt x="35" y="166"/>
                </a:cubicBezTo>
                <a:cubicBezTo>
                  <a:pt x="35" y="172"/>
                  <a:pt x="40" y="173"/>
                  <a:pt x="44" y="177"/>
                </a:cubicBezTo>
                <a:cubicBezTo>
                  <a:pt x="48" y="180"/>
                  <a:pt x="50" y="185"/>
                  <a:pt x="52" y="188"/>
                </a:cubicBezTo>
                <a:cubicBezTo>
                  <a:pt x="55" y="192"/>
                  <a:pt x="63" y="195"/>
                  <a:pt x="63" y="195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60" y="198"/>
                  <a:pt x="56" y="199"/>
                  <a:pt x="55" y="201"/>
                </a:cubicBezTo>
                <a:cubicBezTo>
                  <a:pt x="54" y="203"/>
                  <a:pt x="58" y="204"/>
                  <a:pt x="61" y="205"/>
                </a:cubicBezTo>
                <a:cubicBezTo>
                  <a:pt x="64" y="208"/>
                  <a:pt x="64" y="216"/>
                  <a:pt x="61" y="224"/>
                </a:cubicBezTo>
                <a:cubicBezTo>
                  <a:pt x="58" y="231"/>
                  <a:pt x="47" y="228"/>
                  <a:pt x="47" y="228"/>
                </a:cubicBezTo>
                <a:cubicBezTo>
                  <a:pt x="47" y="228"/>
                  <a:pt x="37" y="246"/>
                  <a:pt x="33" y="249"/>
                </a:cubicBezTo>
                <a:cubicBezTo>
                  <a:pt x="30" y="253"/>
                  <a:pt x="29" y="264"/>
                  <a:pt x="25" y="271"/>
                </a:cubicBezTo>
                <a:cubicBezTo>
                  <a:pt x="22" y="278"/>
                  <a:pt x="12" y="288"/>
                  <a:pt x="12" y="288"/>
                </a:cubicBezTo>
                <a:cubicBezTo>
                  <a:pt x="12" y="288"/>
                  <a:pt x="18" y="295"/>
                  <a:pt x="18" y="300"/>
                </a:cubicBezTo>
                <a:cubicBezTo>
                  <a:pt x="19" y="305"/>
                  <a:pt x="18" y="308"/>
                  <a:pt x="19" y="311"/>
                </a:cubicBezTo>
                <a:cubicBezTo>
                  <a:pt x="21" y="314"/>
                  <a:pt x="29" y="316"/>
                  <a:pt x="29" y="316"/>
                </a:cubicBezTo>
                <a:cubicBezTo>
                  <a:pt x="28" y="322"/>
                  <a:pt x="28" y="322"/>
                  <a:pt x="28" y="322"/>
                </a:cubicBezTo>
                <a:cubicBezTo>
                  <a:pt x="14" y="318"/>
                  <a:pt x="14" y="318"/>
                  <a:pt x="14" y="318"/>
                </a:cubicBezTo>
                <a:cubicBezTo>
                  <a:pt x="9" y="330"/>
                  <a:pt x="9" y="330"/>
                  <a:pt x="9" y="330"/>
                </a:cubicBezTo>
                <a:cubicBezTo>
                  <a:pt x="8" y="343"/>
                  <a:pt x="8" y="343"/>
                  <a:pt x="8" y="343"/>
                </a:cubicBezTo>
                <a:cubicBezTo>
                  <a:pt x="8" y="343"/>
                  <a:pt x="0" y="351"/>
                  <a:pt x="0" y="355"/>
                </a:cubicBezTo>
                <a:cubicBezTo>
                  <a:pt x="0" y="359"/>
                  <a:pt x="2" y="366"/>
                  <a:pt x="2" y="366"/>
                </a:cubicBezTo>
                <a:cubicBezTo>
                  <a:pt x="2" y="366"/>
                  <a:pt x="6" y="366"/>
                  <a:pt x="8" y="368"/>
                </a:cubicBezTo>
                <a:cubicBezTo>
                  <a:pt x="10" y="369"/>
                  <a:pt x="13" y="374"/>
                  <a:pt x="13" y="374"/>
                </a:cubicBezTo>
                <a:cubicBezTo>
                  <a:pt x="13" y="374"/>
                  <a:pt x="16" y="373"/>
                  <a:pt x="19" y="373"/>
                </a:cubicBezTo>
                <a:cubicBezTo>
                  <a:pt x="22" y="374"/>
                  <a:pt x="22" y="377"/>
                  <a:pt x="24" y="379"/>
                </a:cubicBezTo>
                <a:cubicBezTo>
                  <a:pt x="26" y="383"/>
                  <a:pt x="28" y="379"/>
                  <a:pt x="35" y="381"/>
                </a:cubicBezTo>
                <a:cubicBezTo>
                  <a:pt x="43" y="383"/>
                  <a:pt x="37" y="388"/>
                  <a:pt x="37" y="388"/>
                </a:cubicBezTo>
                <a:cubicBezTo>
                  <a:pt x="40" y="389"/>
                  <a:pt x="40" y="389"/>
                  <a:pt x="40" y="389"/>
                </a:cubicBezTo>
                <a:cubicBezTo>
                  <a:pt x="42" y="384"/>
                  <a:pt x="42" y="384"/>
                  <a:pt x="42" y="38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6" y="385"/>
                  <a:pt x="45" y="374"/>
                  <a:pt x="50" y="374"/>
                </a:cubicBezTo>
                <a:cubicBezTo>
                  <a:pt x="57" y="374"/>
                  <a:pt x="51" y="384"/>
                  <a:pt x="64" y="383"/>
                </a:cubicBezTo>
                <a:cubicBezTo>
                  <a:pt x="76" y="382"/>
                  <a:pt x="99" y="381"/>
                  <a:pt x="99" y="381"/>
                </a:cubicBezTo>
                <a:cubicBezTo>
                  <a:pt x="99" y="381"/>
                  <a:pt x="108" y="374"/>
                  <a:pt x="113" y="376"/>
                </a:cubicBezTo>
                <a:cubicBezTo>
                  <a:pt x="117" y="377"/>
                  <a:pt x="127" y="390"/>
                  <a:pt x="137" y="388"/>
                </a:cubicBezTo>
                <a:cubicBezTo>
                  <a:pt x="146" y="385"/>
                  <a:pt x="134" y="378"/>
                  <a:pt x="150" y="374"/>
                </a:cubicBezTo>
                <a:cubicBezTo>
                  <a:pt x="165" y="370"/>
                  <a:pt x="182" y="361"/>
                  <a:pt x="182" y="361"/>
                </a:cubicBezTo>
                <a:cubicBezTo>
                  <a:pt x="182" y="361"/>
                  <a:pt x="186" y="340"/>
                  <a:pt x="202" y="339"/>
                </a:cubicBezTo>
                <a:cubicBezTo>
                  <a:pt x="202" y="336"/>
                  <a:pt x="202" y="336"/>
                  <a:pt x="202" y="336"/>
                </a:cubicBezTo>
                <a:cubicBezTo>
                  <a:pt x="205" y="336"/>
                  <a:pt x="205" y="336"/>
                  <a:pt x="205" y="336"/>
                </a:cubicBezTo>
                <a:cubicBezTo>
                  <a:pt x="205" y="336"/>
                  <a:pt x="198" y="329"/>
                  <a:pt x="204" y="328"/>
                </a:cubicBezTo>
                <a:cubicBezTo>
                  <a:pt x="210" y="326"/>
                  <a:pt x="211" y="330"/>
                  <a:pt x="214" y="330"/>
                </a:cubicBezTo>
                <a:cubicBezTo>
                  <a:pt x="217" y="330"/>
                  <a:pt x="215" y="324"/>
                  <a:pt x="215" y="324"/>
                </a:cubicBezTo>
                <a:cubicBezTo>
                  <a:pt x="222" y="327"/>
                  <a:pt x="222" y="327"/>
                  <a:pt x="222" y="327"/>
                </a:cubicBezTo>
                <a:cubicBezTo>
                  <a:pt x="226" y="322"/>
                  <a:pt x="226" y="322"/>
                  <a:pt x="226" y="322"/>
                </a:cubicBezTo>
                <a:cubicBezTo>
                  <a:pt x="234" y="323"/>
                  <a:pt x="234" y="323"/>
                  <a:pt x="234" y="323"/>
                </a:cubicBezTo>
                <a:cubicBezTo>
                  <a:pt x="234" y="323"/>
                  <a:pt x="231" y="314"/>
                  <a:pt x="240" y="318"/>
                </a:cubicBezTo>
                <a:cubicBezTo>
                  <a:pt x="247" y="320"/>
                  <a:pt x="253" y="324"/>
                  <a:pt x="253" y="324"/>
                </a:cubicBezTo>
                <a:cubicBezTo>
                  <a:pt x="259" y="324"/>
                  <a:pt x="259" y="324"/>
                  <a:pt x="259" y="324"/>
                </a:cubicBezTo>
                <a:cubicBezTo>
                  <a:pt x="261" y="329"/>
                  <a:pt x="261" y="329"/>
                  <a:pt x="261" y="329"/>
                </a:cubicBezTo>
                <a:cubicBezTo>
                  <a:pt x="273" y="325"/>
                  <a:pt x="273" y="325"/>
                  <a:pt x="273" y="325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1" y="335"/>
                  <a:pt x="281" y="335"/>
                  <a:pt x="281" y="335"/>
                </a:cubicBezTo>
                <a:cubicBezTo>
                  <a:pt x="281" y="335"/>
                  <a:pt x="278" y="328"/>
                  <a:pt x="281" y="328"/>
                </a:cubicBezTo>
                <a:cubicBezTo>
                  <a:pt x="285" y="328"/>
                  <a:pt x="295" y="329"/>
                  <a:pt x="295" y="329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11" y="332"/>
                  <a:pt x="311" y="332"/>
                  <a:pt x="311" y="332"/>
                </a:cubicBezTo>
                <a:cubicBezTo>
                  <a:pt x="311" y="332"/>
                  <a:pt x="320" y="343"/>
                  <a:pt x="320" y="348"/>
                </a:cubicBezTo>
                <a:cubicBezTo>
                  <a:pt x="320" y="355"/>
                  <a:pt x="318" y="361"/>
                  <a:pt x="318" y="361"/>
                </a:cubicBezTo>
                <a:cubicBezTo>
                  <a:pt x="322" y="368"/>
                  <a:pt x="322" y="368"/>
                  <a:pt x="322" y="368"/>
                </a:cubicBezTo>
                <a:cubicBezTo>
                  <a:pt x="322" y="368"/>
                  <a:pt x="326" y="367"/>
                  <a:pt x="327" y="368"/>
                </a:cubicBezTo>
                <a:cubicBezTo>
                  <a:pt x="328" y="369"/>
                  <a:pt x="336" y="374"/>
                  <a:pt x="336" y="374"/>
                </a:cubicBezTo>
                <a:cubicBezTo>
                  <a:pt x="339" y="369"/>
                  <a:pt x="339" y="369"/>
                  <a:pt x="339" y="369"/>
                </a:cubicBezTo>
                <a:cubicBezTo>
                  <a:pt x="343" y="377"/>
                  <a:pt x="343" y="377"/>
                  <a:pt x="343" y="377"/>
                </a:cubicBezTo>
                <a:cubicBezTo>
                  <a:pt x="343" y="377"/>
                  <a:pt x="341" y="393"/>
                  <a:pt x="349" y="394"/>
                </a:cubicBezTo>
                <a:cubicBezTo>
                  <a:pt x="355" y="395"/>
                  <a:pt x="359" y="391"/>
                  <a:pt x="362" y="398"/>
                </a:cubicBezTo>
                <a:cubicBezTo>
                  <a:pt x="367" y="403"/>
                  <a:pt x="362" y="419"/>
                  <a:pt x="367" y="420"/>
                </a:cubicBezTo>
                <a:cubicBezTo>
                  <a:pt x="371" y="421"/>
                  <a:pt x="378" y="424"/>
                  <a:pt x="378" y="424"/>
                </a:cubicBezTo>
                <a:cubicBezTo>
                  <a:pt x="367" y="430"/>
                  <a:pt x="367" y="430"/>
                  <a:pt x="367" y="430"/>
                </a:cubicBezTo>
                <a:cubicBezTo>
                  <a:pt x="367" y="430"/>
                  <a:pt x="365" y="424"/>
                  <a:pt x="362" y="424"/>
                </a:cubicBezTo>
                <a:cubicBezTo>
                  <a:pt x="360" y="424"/>
                  <a:pt x="362" y="431"/>
                  <a:pt x="358" y="432"/>
                </a:cubicBezTo>
                <a:cubicBezTo>
                  <a:pt x="354" y="433"/>
                  <a:pt x="346" y="426"/>
                  <a:pt x="346" y="426"/>
                </a:cubicBezTo>
                <a:cubicBezTo>
                  <a:pt x="346" y="426"/>
                  <a:pt x="343" y="435"/>
                  <a:pt x="340" y="435"/>
                </a:cubicBezTo>
                <a:cubicBezTo>
                  <a:pt x="337" y="435"/>
                  <a:pt x="342" y="417"/>
                  <a:pt x="326" y="430"/>
                </a:cubicBezTo>
                <a:cubicBezTo>
                  <a:pt x="321" y="435"/>
                  <a:pt x="334" y="448"/>
                  <a:pt x="334" y="448"/>
                </a:cubicBezTo>
                <a:cubicBezTo>
                  <a:pt x="334" y="462"/>
                  <a:pt x="334" y="462"/>
                  <a:pt x="334" y="462"/>
                </a:cubicBezTo>
                <a:cubicBezTo>
                  <a:pt x="325" y="468"/>
                  <a:pt x="325" y="468"/>
                  <a:pt x="325" y="468"/>
                </a:cubicBezTo>
                <a:cubicBezTo>
                  <a:pt x="328" y="473"/>
                  <a:pt x="328" y="473"/>
                  <a:pt x="328" y="473"/>
                </a:cubicBezTo>
                <a:cubicBezTo>
                  <a:pt x="317" y="485"/>
                  <a:pt x="317" y="485"/>
                  <a:pt x="317" y="485"/>
                </a:cubicBezTo>
                <a:cubicBezTo>
                  <a:pt x="317" y="485"/>
                  <a:pt x="325" y="494"/>
                  <a:pt x="322" y="497"/>
                </a:cubicBezTo>
                <a:cubicBezTo>
                  <a:pt x="319" y="501"/>
                  <a:pt x="310" y="499"/>
                  <a:pt x="310" y="499"/>
                </a:cubicBezTo>
                <a:cubicBezTo>
                  <a:pt x="307" y="502"/>
                  <a:pt x="307" y="502"/>
                  <a:pt x="307" y="502"/>
                </a:cubicBezTo>
                <a:cubicBezTo>
                  <a:pt x="312" y="504"/>
                  <a:pt x="312" y="504"/>
                  <a:pt x="312" y="504"/>
                </a:cubicBezTo>
                <a:cubicBezTo>
                  <a:pt x="312" y="504"/>
                  <a:pt x="311" y="510"/>
                  <a:pt x="322" y="512"/>
                </a:cubicBezTo>
                <a:cubicBezTo>
                  <a:pt x="334" y="515"/>
                  <a:pt x="337" y="514"/>
                  <a:pt x="337" y="514"/>
                </a:cubicBezTo>
                <a:cubicBezTo>
                  <a:pt x="337" y="507"/>
                  <a:pt x="337" y="507"/>
                  <a:pt x="337" y="507"/>
                </a:cubicBezTo>
                <a:cubicBezTo>
                  <a:pt x="342" y="507"/>
                  <a:pt x="342" y="507"/>
                  <a:pt x="342" y="507"/>
                </a:cubicBezTo>
                <a:cubicBezTo>
                  <a:pt x="342" y="507"/>
                  <a:pt x="354" y="492"/>
                  <a:pt x="363" y="493"/>
                </a:cubicBezTo>
                <a:cubicBezTo>
                  <a:pt x="374" y="495"/>
                  <a:pt x="378" y="504"/>
                  <a:pt x="378" y="504"/>
                </a:cubicBezTo>
                <a:cubicBezTo>
                  <a:pt x="378" y="505"/>
                  <a:pt x="378" y="505"/>
                  <a:pt x="378" y="505"/>
                </a:cubicBezTo>
                <a:cubicBezTo>
                  <a:pt x="379" y="503"/>
                  <a:pt x="382" y="500"/>
                  <a:pt x="381" y="497"/>
                </a:cubicBezTo>
                <a:cubicBezTo>
                  <a:pt x="379" y="494"/>
                  <a:pt x="376" y="490"/>
                  <a:pt x="376" y="490"/>
                </a:cubicBezTo>
                <a:cubicBezTo>
                  <a:pt x="371" y="489"/>
                  <a:pt x="371" y="489"/>
                  <a:pt x="371" y="489"/>
                </a:cubicBezTo>
                <a:cubicBezTo>
                  <a:pt x="374" y="485"/>
                  <a:pt x="374" y="485"/>
                  <a:pt x="374" y="485"/>
                </a:cubicBezTo>
                <a:cubicBezTo>
                  <a:pt x="373" y="484"/>
                  <a:pt x="373" y="484"/>
                  <a:pt x="373" y="484"/>
                </a:cubicBezTo>
                <a:cubicBezTo>
                  <a:pt x="369" y="484"/>
                  <a:pt x="369" y="484"/>
                  <a:pt x="369" y="484"/>
                </a:cubicBezTo>
                <a:cubicBezTo>
                  <a:pt x="366" y="468"/>
                  <a:pt x="366" y="468"/>
                  <a:pt x="366" y="468"/>
                </a:cubicBezTo>
                <a:cubicBezTo>
                  <a:pt x="369" y="467"/>
                  <a:pt x="369" y="467"/>
                  <a:pt x="369" y="467"/>
                </a:cubicBezTo>
                <a:cubicBezTo>
                  <a:pt x="371" y="474"/>
                  <a:pt x="371" y="474"/>
                  <a:pt x="371" y="474"/>
                </a:cubicBezTo>
                <a:cubicBezTo>
                  <a:pt x="375" y="481"/>
                  <a:pt x="375" y="481"/>
                  <a:pt x="375" y="481"/>
                </a:cubicBezTo>
                <a:cubicBezTo>
                  <a:pt x="378" y="477"/>
                  <a:pt x="378" y="477"/>
                  <a:pt x="378" y="477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83" y="471"/>
                  <a:pt x="383" y="471"/>
                  <a:pt x="383" y="471"/>
                </a:cubicBezTo>
                <a:cubicBezTo>
                  <a:pt x="379" y="463"/>
                  <a:pt x="379" y="463"/>
                  <a:pt x="379" y="463"/>
                </a:cubicBezTo>
                <a:cubicBezTo>
                  <a:pt x="387" y="464"/>
                  <a:pt x="387" y="464"/>
                  <a:pt x="387" y="464"/>
                </a:cubicBezTo>
                <a:cubicBezTo>
                  <a:pt x="387" y="460"/>
                  <a:pt x="387" y="460"/>
                  <a:pt x="387" y="460"/>
                </a:cubicBezTo>
                <a:cubicBezTo>
                  <a:pt x="390" y="463"/>
                  <a:pt x="390" y="463"/>
                  <a:pt x="390" y="463"/>
                </a:cubicBezTo>
                <a:cubicBezTo>
                  <a:pt x="402" y="449"/>
                  <a:pt x="402" y="449"/>
                  <a:pt x="402" y="44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78" y="437"/>
                  <a:pt x="381" y="432"/>
                </a:cubicBezTo>
                <a:cubicBezTo>
                  <a:pt x="382" y="427"/>
                  <a:pt x="388" y="429"/>
                  <a:pt x="388" y="429"/>
                </a:cubicBezTo>
                <a:cubicBezTo>
                  <a:pt x="400" y="441"/>
                  <a:pt x="400" y="441"/>
                  <a:pt x="400" y="441"/>
                </a:cubicBezTo>
                <a:cubicBezTo>
                  <a:pt x="407" y="419"/>
                  <a:pt x="407" y="419"/>
                  <a:pt x="407" y="419"/>
                </a:cubicBezTo>
                <a:cubicBezTo>
                  <a:pt x="407" y="410"/>
                  <a:pt x="407" y="410"/>
                  <a:pt x="407" y="410"/>
                </a:cubicBezTo>
                <a:cubicBezTo>
                  <a:pt x="421" y="405"/>
                  <a:pt x="421" y="405"/>
                  <a:pt x="421" y="405"/>
                </a:cubicBezTo>
                <a:cubicBezTo>
                  <a:pt x="425" y="388"/>
                  <a:pt x="425" y="388"/>
                  <a:pt x="425" y="388"/>
                </a:cubicBezTo>
                <a:cubicBezTo>
                  <a:pt x="426" y="394"/>
                  <a:pt x="426" y="394"/>
                  <a:pt x="426" y="394"/>
                </a:cubicBezTo>
                <a:cubicBezTo>
                  <a:pt x="435" y="387"/>
                  <a:pt x="435" y="387"/>
                  <a:pt x="435" y="387"/>
                </a:cubicBezTo>
                <a:cubicBezTo>
                  <a:pt x="435" y="387"/>
                  <a:pt x="437" y="388"/>
                  <a:pt x="441" y="386"/>
                </a:cubicBezTo>
                <a:cubicBezTo>
                  <a:pt x="447" y="385"/>
                  <a:pt x="447" y="367"/>
                  <a:pt x="447" y="367"/>
                </a:cubicBezTo>
                <a:cubicBezTo>
                  <a:pt x="447" y="367"/>
                  <a:pt x="447" y="381"/>
                  <a:pt x="453" y="381"/>
                </a:cubicBezTo>
                <a:cubicBezTo>
                  <a:pt x="459" y="381"/>
                  <a:pt x="470" y="384"/>
                  <a:pt x="470" y="384"/>
                </a:cubicBezTo>
                <a:cubicBezTo>
                  <a:pt x="457" y="387"/>
                  <a:pt x="457" y="387"/>
                  <a:pt x="457" y="387"/>
                </a:cubicBezTo>
                <a:cubicBezTo>
                  <a:pt x="456" y="390"/>
                  <a:pt x="456" y="390"/>
                  <a:pt x="456" y="390"/>
                </a:cubicBezTo>
                <a:cubicBezTo>
                  <a:pt x="443" y="391"/>
                  <a:pt x="443" y="391"/>
                  <a:pt x="443" y="391"/>
                </a:cubicBezTo>
                <a:cubicBezTo>
                  <a:pt x="437" y="393"/>
                  <a:pt x="437" y="393"/>
                  <a:pt x="437" y="393"/>
                </a:cubicBezTo>
                <a:cubicBezTo>
                  <a:pt x="442" y="395"/>
                  <a:pt x="442" y="395"/>
                  <a:pt x="442" y="395"/>
                </a:cubicBezTo>
                <a:cubicBezTo>
                  <a:pt x="447" y="394"/>
                  <a:pt x="447" y="394"/>
                  <a:pt x="447" y="394"/>
                </a:cubicBezTo>
                <a:cubicBezTo>
                  <a:pt x="447" y="394"/>
                  <a:pt x="463" y="392"/>
                  <a:pt x="459" y="395"/>
                </a:cubicBezTo>
                <a:cubicBezTo>
                  <a:pt x="456" y="400"/>
                  <a:pt x="445" y="405"/>
                  <a:pt x="445" y="405"/>
                </a:cubicBezTo>
                <a:cubicBezTo>
                  <a:pt x="451" y="407"/>
                  <a:pt x="451" y="407"/>
                  <a:pt x="451" y="407"/>
                </a:cubicBezTo>
                <a:cubicBezTo>
                  <a:pt x="451" y="407"/>
                  <a:pt x="459" y="402"/>
                  <a:pt x="464" y="404"/>
                </a:cubicBezTo>
                <a:cubicBezTo>
                  <a:pt x="467" y="406"/>
                  <a:pt x="472" y="411"/>
                  <a:pt x="482" y="410"/>
                </a:cubicBezTo>
                <a:cubicBezTo>
                  <a:pt x="490" y="408"/>
                  <a:pt x="499" y="402"/>
                  <a:pt x="504" y="400"/>
                </a:cubicBezTo>
                <a:cubicBezTo>
                  <a:pt x="510" y="398"/>
                  <a:pt x="526" y="398"/>
                  <a:pt x="526" y="398"/>
                </a:cubicBezTo>
                <a:cubicBezTo>
                  <a:pt x="530" y="390"/>
                  <a:pt x="530" y="390"/>
                  <a:pt x="530" y="390"/>
                </a:cubicBezTo>
                <a:cubicBezTo>
                  <a:pt x="536" y="401"/>
                  <a:pt x="536" y="401"/>
                  <a:pt x="536" y="401"/>
                </a:cubicBezTo>
                <a:cubicBezTo>
                  <a:pt x="542" y="402"/>
                  <a:pt x="542" y="402"/>
                  <a:pt x="542" y="402"/>
                </a:cubicBezTo>
                <a:cubicBezTo>
                  <a:pt x="540" y="409"/>
                  <a:pt x="540" y="409"/>
                  <a:pt x="540" y="409"/>
                </a:cubicBezTo>
                <a:cubicBezTo>
                  <a:pt x="521" y="418"/>
                  <a:pt x="521" y="418"/>
                  <a:pt x="521" y="418"/>
                </a:cubicBezTo>
                <a:cubicBezTo>
                  <a:pt x="520" y="423"/>
                  <a:pt x="520" y="423"/>
                  <a:pt x="520" y="423"/>
                </a:cubicBezTo>
                <a:cubicBezTo>
                  <a:pt x="509" y="431"/>
                  <a:pt x="509" y="431"/>
                  <a:pt x="509" y="431"/>
                </a:cubicBezTo>
                <a:cubicBezTo>
                  <a:pt x="509" y="431"/>
                  <a:pt x="512" y="436"/>
                  <a:pt x="509" y="437"/>
                </a:cubicBezTo>
                <a:cubicBezTo>
                  <a:pt x="507" y="439"/>
                  <a:pt x="503" y="440"/>
                  <a:pt x="503" y="440"/>
                </a:cubicBezTo>
                <a:cubicBezTo>
                  <a:pt x="496" y="455"/>
                  <a:pt x="496" y="455"/>
                  <a:pt x="496" y="455"/>
                </a:cubicBezTo>
                <a:cubicBezTo>
                  <a:pt x="507" y="455"/>
                  <a:pt x="507" y="455"/>
                  <a:pt x="507" y="455"/>
                </a:cubicBezTo>
                <a:cubicBezTo>
                  <a:pt x="507" y="455"/>
                  <a:pt x="510" y="449"/>
                  <a:pt x="514" y="449"/>
                </a:cubicBezTo>
                <a:cubicBezTo>
                  <a:pt x="517" y="448"/>
                  <a:pt x="521" y="450"/>
                  <a:pt x="521" y="450"/>
                </a:cubicBezTo>
                <a:cubicBezTo>
                  <a:pt x="524" y="444"/>
                  <a:pt x="524" y="444"/>
                  <a:pt x="524" y="444"/>
                </a:cubicBezTo>
                <a:cubicBezTo>
                  <a:pt x="524" y="444"/>
                  <a:pt x="522" y="451"/>
                  <a:pt x="530" y="454"/>
                </a:cubicBezTo>
                <a:cubicBezTo>
                  <a:pt x="536" y="458"/>
                  <a:pt x="537" y="452"/>
                  <a:pt x="543" y="453"/>
                </a:cubicBezTo>
                <a:cubicBezTo>
                  <a:pt x="550" y="454"/>
                  <a:pt x="555" y="464"/>
                  <a:pt x="556" y="471"/>
                </a:cubicBezTo>
                <a:cubicBezTo>
                  <a:pt x="557" y="479"/>
                  <a:pt x="558" y="487"/>
                  <a:pt x="558" y="487"/>
                </a:cubicBezTo>
                <a:cubicBezTo>
                  <a:pt x="554" y="488"/>
                  <a:pt x="554" y="488"/>
                  <a:pt x="554" y="488"/>
                </a:cubicBezTo>
                <a:cubicBezTo>
                  <a:pt x="555" y="493"/>
                  <a:pt x="555" y="493"/>
                  <a:pt x="555" y="493"/>
                </a:cubicBezTo>
                <a:cubicBezTo>
                  <a:pt x="555" y="493"/>
                  <a:pt x="564" y="500"/>
                  <a:pt x="573" y="498"/>
                </a:cubicBezTo>
                <a:cubicBezTo>
                  <a:pt x="583" y="496"/>
                  <a:pt x="594" y="485"/>
                  <a:pt x="597" y="480"/>
                </a:cubicBezTo>
                <a:cubicBezTo>
                  <a:pt x="599" y="473"/>
                  <a:pt x="596" y="468"/>
                  <a:pt x="606" y="460"/>
                </a:cubicBezTo>
                <a:cubicBezTo>
                  <a:pt x="616" y="451"/>
                  <a:pt x="618" y="450"/>
                  <a:pt x="623" y="451"/>
                </a:cubicBezTo>
                <a:cubicBezTo>
                  <a:pt x="629" y="453"/>
                  <a:pt x="627" y="446"/>
                  <a:pt x="629" y="441"/>
                </a:cubicBezTo>
                <a:cubicBezTo>
                  <a:pt x="631" y="438"/>
                  <a:pt x="635" y="438"/>
                  <a:pt x="635" y="438"/>
                </a:cubicBezTo>
                <a:cubicBezTo>
                  <a:pt x="635" y="438"/>
                  <a:pt x="631" y="424"/>
                  <a:pt x="638" y="424"/>
                </a:cubicBezTo>
                <a:cubicBezTo>
                  <a:pt x="646" y="424"/>
                  <a:pt x="647" y="432"/>
                  <a:pt x="655" y="429"/>
                </a:cubicBezTo>
                <a:cubicBezTo>
                  <a:pt x="665" y="425"/>
                  <a:pt x="663" y="421"/>
                  <a:pt x="665" y="421"/>
                </a:cubicBezTo>
                <a:cubicBezTo>
                  <a:pt x="668" y="420"/>
                  <a:pt x="680" y="418"/>
                  <a:pt x="679" y="414"/>
                </a:cubicBezTo>
                <a:cubicBezTo>
                  <a:pt x="678" y="409"/>
                  <a:pt x="671" y="406"/>
                  <a:pt x="672" y="403"/>
                </a:cubicBezTo>
                <a:cubicBezTo>
                  <a:pt x="674" y="400"/>
                  <a:pt x="681" y="398"/>
                  <a:pt x="680" y="393"/>
                </a:cubicBezTo>
                <a:cubicBezTo>
                  <a:pt x="678" y="390"/>
                  <a:pt x="669" y="390"/>
                  <a:pt x="662" y="392"/>
                </a:cubicBezTo>
                <a:cubicBezTo>
                  <a:pt x="655" y="395"/>
                  <a:pt x="655" y="402"/>
                  <a:pt x="652" y="403"/>
                </a:cubicBezTo>
                <a:cubicBezTo>
                  <a:pt x="650" y="405"/>
                  <a:pt x="646" y="400"/>
                  <a:pt x="643" y="403"/>
                </a:cubicBezTo>
                <a:cubicBezTo>
                  <a:pt x="639" y="406"/>
                  <a:pt x="639" y="417"/>
                  <a:pt x="633" y="418"/>
                </a:cubicBezTo>
                <a:cubicBezTo>
                  <a:pt x="625" y="419"/>
                  <a:pt x="608" y="419"/>
                  <a:pt x="608" y="419"/>
                </a:cubicBezTo>
                <a:cubicBezTo>
                  <a:pt x="608" y="419"/>
                  <a:pt x="614" y="411"/>
                  <a:pt x="608" y="405"/>
                </a:cubicBezTo>
                <a:cubicBezTo>
                  <a:pt x="603" y="399"/>
                  <a:pt x="590" y="400"/>
                  <a:pt x="590" y="400"/>
                </a:cubicBezTo>
                <a:cubicBezTo>
                  <a:pt x="588" y="395"/>
                  <a:pt x="588" y="395"/>
                  <a:pt x="588" y="395"/>
                </a:cubicBezTo>
                <a:cubicBezTo>
                  <a:pt x="583" y="401"/>
                  <a:pt x="583" y="401"/>
                  <a:pt x="583" y="401"/>
                </a:cubicBezTo>
                <a:cubicBezTo>
                  <a:pt x="590" y="388"/>
                  <a:pt x="590" y="388"/>
                  <a:pt x="590" y="388"/>
                </a:cubicBezTo>
                <a:cubicBezTo>
                  <a:pt x="587" y="386"/>
                  <a:pt x="587" y="386"/>
                  <a:pt x="587" y="386"/>
                </a:cubicBezTo>
                <a:cubicBezTo>
                  <a:pt x="579" y="397"/>
                  <a:pt x="579" y="397"/>
                  <a:pt x="579" y="397"/>
                </a:cubicBezTo>
                <a:cubicBezTo>
                  <a:pt x="579" y="397"/>
                  <a:pt x="584" y="386"/>
                  <a:pt x="583" y="386"/>
                </a:cubicBezTo>
                <a:cubicBezTo>
                  <a:pt x="581" y="387"/>
                  <a:pt x="576" y="389"/>
                  <a:pt x="576" y="389"/>
                </a:cubicBezTo>
                <a:cubicBezTo>
                  <a:pt x="576" y="389"/>
                  <a:pt x="571" y="387"/>
                  <a:pt x="568" y="387"/>
                </a:cubicBezTo>
                <a:cubicBezTo>
                  <a:pt x="564" y="387"/>
                  <a:pt x="562" y="391"/>
                  <a:pt x="562" y="391"/>
                </a:cubicBezTo>
                <a:cubicBezTo>
                  <a:pt x="554" y="388"/>
                  <a:pt x="554" y="388"/>
                  <a:pt x="554" y="388"/>
                </a:cubicBezTo>
                <a:cubicBezTo>
                  <a:pt x="554" y="388"/>
                  <a:pt x="549" y="392"/>
                  <a:pt x="542" y="388"/>
                </a:cubicBezTo>
                <a:cubicBezTo>
                  <a:pt x="536" y="384"/>
                  <a:pt x="538" y="381"/>
                  <a:pt x="542" y="379"/>
                </a:cubicBezTo>
                <a:cubicBezTo>
                  <a:pt x="547" y="379"/>
                  <a:pt x="553" y="385"/>
                  <a:pt x="553" y="385"/>
                </a:cubicBezTo>
                <a:cubicBezTo>
                  <a:pt x="556" y="378"/>
                  <a:pt x="556" y="378"/>
                  <a:pt x="556" y="378"/>
                </a:cubicBezTo>
                <a:cubicBezTo>
                  <a:pt x="553" y="372"/>
                  <a:pt x="553" y="372"/>
                  <a:pt x="553" y="372"/>
                </a:cubicBezTo>
                <a:cubicBezTo>
                  <a:pt x="562" y="378"/>
                  <a:pt x="562" y="378"/>
                  <a:pt x="562" y="378"/>
                </a:cubicBezTo>
                <a:cubicBezTo>
                  <a:pt x="572" y="377"/>
                  <a:pt x="572" y="377"/>
                  <a:pt x="572" y="377"/>
                </a:cubicBezTo>
                <a:cubicBezTo>
                  <a:pt x="574" y="385"/>
                  <a:pt x="574" y="385"/>
                  <a:pt x="574" y="385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78" y="371"/>
                  <a:pt x="578" y="371"/>
                  <a:pt x="578" y="371"/>
                </a:cubicBezTo>
                <a:cubicBezTo>
                  <a:pt x="582" y="379"/>
                  <a:pt x="582" y="379"/>
                  <a:pt x="582" y="379"/>
                </a:cubicBezTo>
                <a:cubicBezTo>
                  <a:pt x="588" y="379"/>
                  <a:pt x="588" y="379"/>
                  <a:pt x="588" y="379"/>
                </a:cubicBezTo>
                <a:cubicBezTo>
                  <a:pt x="583" y="367"/>
                  <a:pt x="583" y="367"/>
                  <a:pt x="583" y="367"/>
                </a:cubicBezTo>
                <a:cubicBezTo>
                  <a:pt x="583" y="367"/>
                  <a:pt x="592" y="369"/>
                  <a:pt x="595" y="361"/>
                </a:cubicBezTo>
                <a:cubicBezTo>
                  <a:pt x="597" y="353"/>
                  <a:pt x="594" y="348"/>
                  <a:pt x="594" y="348"/>
                </a:cubicBezTo>
                <a:cubicBezTo>
                  <a:pt x="602" y="353"/>
                  <a:pt x="602" y="353"/>
                  <a:pt x="602" y="353"/>
                </a:cubicBezTo>
                <a:cubicBezTo>
                  <a:pt x="603" y="350"/>
                  <a:pt x="603" y="350"/>
                  <a:pt x="603" y="350"/>
                </a:cubicBezTo>
                <a:cubicBezTo>
                  <a:pt x="592" y="336"/>
                  <a:pt x="592" y="336"/>
                  <a:pt x="592" y="336"/>
                </a:cubicBezTo>
                <a:cubicBezTo>
                  <a:pt x="592" y="336"/>
                  <a:pt x="600" y="344"/>
                  <a:pt x="606" y="343"/>
                </a:cubicBezTo>
                <a:cubicBezTo>
                  <a:pt x="613" y="342"/>
                  <a:pt x="615" y="323"/>
                  <a:pt x="622" y="323"/>
                </a:cubicBezTo>
                <a:cubicBezTo>
                  <a:pt x="629" y="323"/>
                  <a:pt x="636" y="323"/>
                  <a:pt x="638" y="321"/>
                </a:cubicBezTo>
                <a:cubicBezTo>
                  <a:pt x="640" y="319"/>
                  <a:pt x="641" y="314"/>
                  <a:pt x="641" y="314"/>
                </a:cubicBezTo>
                <a:cubicBezTo>
                  <a:pt x="649" y="306"/>
                  <a:pt x="649" y="306"/>
                  <a:pt x="649" y="306"/>
                </a:cubicBezTo>
                <a:cubicBezTo>
                  <a:pt x="657" y="308"/>
                  <a:pt x="657" y="308"/>
                  <a:pt x="657" y="308"/>
                </a:cubicBezTo>
                <a:cubicBezTo>
                  <a:pt x="658" y="305"/>
                  <a:pt x="658" y="305"/>
                  <a:pt x="658" y="305"/>
                </a:cubicBezTo>
                <a:cubicBezTo>
                  <a:pt x="657" y="299"/>
                  <a:pt x="657" y="299"/>
                  <a:pt x="657" y="299"/>
                </a:cubicBezTo>
                <a:cubicBezTo>
                  <a:pt x="669" y="288"/>
                  <a:pt x="669" y="288"/>
                  <a:pt x="669" y="288"/>
                </a:cubicBezTo>
                <a:cubicBezTo>
                  <a:pt x="669" y="288"/>
                  <a:pt x="676" y="288"/>
                  <a:pt x="678" y="285"/>
                </a:cubicBezTo>
                <a:cubicBezTo>
                  <a:pt x="680" y="282"/>
                  <a:pt x="674" y="273"/>
                  <a:pt x="681" y="272"/>
                </a:cubicBezTo>
                <a:cubicBezTo>
                  <a:pt x="687" y="269"/>
                  <a:pt x="690" y="271"/>
                  <a:pt x="690" y="271"/>
                </a:cubicBezTo>
                <a:cubicBezTo>
                  <a:pt x="690" y="271"/>
                  <a:pt x="706" y="267"/>
                  <a:pt x="707" y="263"/>
                </a:cubicBezTo>
                <a:cubicBezTo>
                  <a:pt x="709" y="259"/>
                  <a:pt x="706" y="253"/>
                  <a:pt x="702" y="246"/>
                </a:cubicBezTo>
                <a:cubicBezTo>
                  <a:pt x="698" y="240"/>
                  <a:pt x="698" y="227"/>
                  <a:pt x="704" y="224"/>
                </a:cubicBezTo>
                <a:cubicBezTo>
                  <a:pt x="711" y="220"/>
                  <a:pt x="716" y="217"/>
                  <a:pt x="716" y="214"/>
                </a:cubicBezTo>
                <a:cubicBezTo>
                  <a:pt x="715" y="210"/>
                  <a:pt x="714" y="205"/>
                  <a:pt x="721" y="202"/>
                </a:cubicBezTo>
                <a:cubicBezTo>
                  <a:pt x="729" y="200"/>
                  <a:pt x="756" y="197"/>
                  <a:pt x="755" y="190"/>
                </a:cubicBezTo>
                <a:cubicBezTo>
                  <a:pt x="755" y="184"/>
                  <a:pt x="750" y="180"/>
                  <a:pt x="750" y="180"/>
                </a:cubicBezTo>
                <a:cubicBezTo>
                  <a:pt x="753" y="177"/>
                  <a:pt x="753" y="177"/>
                  <a:pt x="753" y="177"/>
                </a:cubicBezTo>
                <a:cubicBezTo>
                  <a:pt x="752" y="163"/>
                  <a:pt x="752" y="163"/>
                  <a:pt x="752" y="163"/>
                </a:cubicBezTo>
                <a:cubicBezTo>
                  <a:pt x="747" y="162"/>
                  <a:pt x="747" y="162"/>
                  <a:pt x="747" y="162"/>
                </a:cubicBezTo>
                <a:cubicBezTo>
                  <a:pt x="747" y="162"/>
                  <a:pt x="751" y="154"/>
                  <a:pt x="744" y="150"/>
                </a:cubicBezTo>
                <a:cubicBezTo>
                  <a:pt x="737" y="146"/>
                  <a:pt x="731" y="147"/>
                  <a:pt x="731" y="147"/>
                </a:cubicBezTo>
                <a:cubicBezTo>
                  <a:pt x="731" y="132"/>
                  <a:pt x="731" y="132"/>
                  <a:pt x="731" y="132"/>
                </a:cubicBezTo>
                <a:cubicBezTo>
                  <a:pt x="740" y="129"/>
                  <a:pt x="740" y="129"/>
                  <a:pt x="740" y="129"/>
                </a:cubicBezTo>
                <a:cubicBezTo>
                  <a:pt x="740" y="124"/>
                  <a:pt x="740" y="124"/>
                  <a:pt x="740" y="124"/>
                </a:cubicBezTo>
                <a:cubicBezTo>
                  <a:pt x="723" y="125"/>
                  <a:pt x="723" y="125"/>
                  <a:pt x="723" y="125"/>
                </a:cubicBezTo>
                <a:cubicBezTo>
                  <a:pt x="723" y="119"/>
                  <a:pt x="723" y="119"/>
                  <a:pt x="723" y="119"/>
                </a:cubicBezTo>
                <a:cubicBezTo>
                  <a:pt x="723" y="119"/>
                  <a:pt x="736" y="109"/>
                  <a:pt x="734" y="101"/>
                </a:cubicBezTo>
                <a:cubicBezTo>
                  <a:pt x="731" y="92"/>
                  <a:pt x="725" y="89"/>
                  <a:pt x="725" y="89"/>
                </a:cubicBezTo>
                <a:cubicBezTo>
                  <a:pt x="725" y="78"/>
                  <a:pt x="725" y="78"/>
                  <a:pt x="725" y="78"/>
                </a:cubicBezTo>
                <a:cubicBezTo>
                  <a:pt x="719" y="78"/>
                  <a:pt x="719" y="78"/>
                  <a:pt x="719" y="78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7" y="85"/>
                  <a:pt x="711" y="87"/>
                  <a:pt x="706" y="85"/>
                </a:cubicBezTo>
                <a:cubicBezTo>
                  <a:pt x="702" y="83"/>
                  <a:pt x="700" y="79"/>
                  <a:pt x="700" y="79"/>
                </a:cubicBezTo>
                <a:cubicBezTo>
                  <a:pt x="693" y="79"/>
                  <a:pt x="693" y="79"/>
                  <a:pt x="693" y="79"/>
                </a:cubicBezTo>
                <a:cubicBezTo>
                  <a:pt x="691" y="83"/>
                  <a:pt x="691" y="83"/>
                  <a:pt x="691" y="83"/>
                </a:cubicBezTo>
                <a:cubicBezTo>
                  <a:pt x="691" y="83"/>
                  <a:pt x="686" y="84"/>
                  <a:pt x="685" y="82"/>
                </a:cubicBezTo>
                <a:cubicBezTo>
                  <a:pt x="684" y="79"/>
                  <a:pt x="681" y="75"/>
                  <a:pt x="681" y="75"/>
                </a:cubicBezTo>
                <a:cubicBezTo>
                  <a:pt x="676" y="76"/>
                  <a:pt x="676" y="76"/>
                  <a:pt x="676" y="76"/>
                </a:cubicBezTo>
                <a:cubicBezTo>
                  <a:pt x="674" y="84"/>
                  <a:pt x="674" y="84"/>
                  <a:pt x="674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56" y="78"/>
                  <a:pt x="656" y="78"/>
                  <a:pt x="656" y="78"/>
                </a:cubicBezTo>
                <a:cubicBezTo>
                  <a:pt x="652" y="84"/>
                  <a:pt x="652" y="84"/>
                  <a:pt x="652" y="84"/>
                </a:cubicBezTo>
                <a:cubicBezTo>
                  <a:pt x="637" y="79"/>
                  <a:pt x="637" y="79"/>
                  <a:pt x="637" y="79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34" y="92"/>
                  <a:pt x="634" y="92"/>
                  <a:pt x="634" y="92"/>
                </a:cubicBezTo>
                <a:cubicBezTo>
                  <a:pt x="629" y="89"/>
                  <a:pt x="629" y="89"/>
                  <a:pt x="629" y="89"/>
                </a:cubicBezTo>
                <a:cubicBezTo>
                  <a:pt x="619" y="89"/>
                  <a:pt x="619" y="89"/>
                  <a:pt x="619" y="89"/>
                </a:cubicBezTo>
                <a:cubicBezTo>
                  <a:pt x="609" y="79"/>
                  <a:pt x="609" y="79"/>
                  <a:pt x="609" y="79"/>
                </a:cubicBezTo>
                <a:cubicBezTo>
                  <a:pt x="608" y="75"/>
                  <a:pt x="608" y="75"/>
                  <a:pt x="608" y="75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599" y="69"/>
                  <a:pt x="599" y="69"/>
                  <a:pt x="599" y="69"/>
                </a:cubicBezTo>
                <a:cubicBezTo>
                  <a:pt x="589" y="80"/>
                  <a:pt x="589" y="80"/>
                  <a:pt x="589" y="80"/>
                </a:cubicBezTo>
                <a:cubicBezTo>
                  <a:pt x="589" y="80"/>
                  <a:pt x="578" y="84"/>
                  <a:pt x="576" y="87"/>
                </a:cubicBezTo>
                <a:cubicBezTo>
                  <a:pt x="575" y="91"/>
                  <a:pt x="572" y="98"/>
                  <a:pt x="572" y="98"/>
                </a:cubicBezTo>
                <a:cubicBezTo>
                  <a:pt x="567" y="96"/>
                  <a:pt x="567" y="96"/>
                  <a:pt x="567" y="96"/>
                </a:cubicBezTo>
                <a:cubicBezTo>
                  <a:pt x="566" y="91"/>
                  <a:pt x="566" y="91"/>
                  <a:pt x="566" y="91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59" y="91"/>
                  <a:pt x="559" y="95"/>
                  <a:pt x="556" y="95"/>
                </a:cubicBezTo>
                <a:cubicBezTo>
                  <a:pt x="553" y="95"/>
                  <a:pt x="553" y="88"/>
                  <a:pt x="548" y="89"/>
                </a:cubicBezTo>
                <a:cubicBezTo>
                  <a:pt x="542" y="90"/>
                  <a:pt x="541" y="92"/>
                  <a:pt x="535" y="96"/>
                </a:cubicBezTo>
                <a:cubicBezTo>
                  <a:pt x="530" y="101"/>
                  <a:pt x="514" y="89"/>
                  <a:pt x="514" y="89"/>
                </a:cubicBezTo>
                <a:cubicBezTo>
                  <a:pt x="516" y="84"/>
                  <a:pt x="516" y="84"/>
                  <a:pt x="516" y="84"/>
                </a:cubicBezTo>
                <a:cubicBezTo>
                  <a:pt x="503" y="68"/>
                  <a:pt x="503" y="68"/>
                  <a:pt x="503" y="68"/>
                </a:cubicBezTo>
                <a:cubicBezTo>
                  <a:pt x="503" y="68"/>
                  <a:pt x="506" y="60"/>
                  <a:pt x="505" y="60"/>
                </a:cubicBezTo>
                <a:cubicBezTo>
                  <a:pt x="504" y="60"/>
                  <a:pt x="500" y="59"/>
                  <a:pt x="500" y="59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3"/>
                  <a:pt x="494" y="54"/>
                  <a:pt x="489" y="54"/>
                </a:cubicBezTo>
                <a:cubicBezTo>
                  <a:pt x="484" y="54"/>
                  <a:pt x="474" y="64"/>
                  <a:pt x="474" y="64"/>
                </a:cubicBezTo>
                <a:cubicBezTo>
                  <a:pt x="468" y="60"/>
                  <a:pt x="468" y="60"/>
                  <a:pt x="468" y="60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55" y="56"/>
                  <a:pt x="455" y="56"/>
                  <a:pt x="455" y="56"/>
                </a:cubicBezTo>
                <a:cubicBezTo>
                  <a:pt x="450" y="56"/>
                  <a:pt x="450" y="56"/>
                  <a:pt x="450" y="56"/>
                </a:cubicBezTo>
                <a:cubicBezTo>
                  <a:pt x="450" y="56"/>
                  <a:pt x="452" y="48"/>
                  <a:pt x="447" y="45"/>
                </a:cubicBezTo>
                <a:cubicBezTo>
                  <a:pt x="442" y="41"/>
                  <a:pt x="439" y="40"/>
                  <a:pt x="439" y="40"/>
                </a:cubicBezTo>
                <a:cubicBezTo>
                  <a:pt x="439" y="40"/>
                  <a:pt x="457" y="36"/>
                  <a:pt x="454" y="30"/>
                </a:cubicBezTo>
                <a:cubicBezTo>
                  <a:pt x="451" y="26"/>
                  <a:pt x="439" y="25"/>
                  <a:pt x="435" y="20"/>
                </a:cubicBezTo>
                <a:cubicBezTo>
                  <a:pt x="431" y="14"/>
                  <a:pt x="431" y="7"/>
                  <a:pt x="431" y="7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6"/>
                  <a:pt x="423" y="0"/>
                  <a:pt x="415" y="0"/>
                </a:cubicBezTo>
                <a:cubicBezTo>
                  <a:pt x="407" y="1"/>
                  <a:pt x="407" y="7"/>
                  <a:pt x="407" y="7"/>
                </a:cubicBezTo>
                <a:cubicBezTo>
                  <a:pt x="394" y="7"/>
                  <a:pt x="394" y="7"/>
                  <a:pt x="394" y="7"/>
                </a:cubicBezTo>
                <a:cubicBezTo>
                  <a:pt x="394" y="7"/>
                  <a:pt x="388" y="19"/>
                  <a:pt x="384" y="20"/>
                </a:cubicBezTo>
                <a:cubicBezTo>
                  <a:pt x="379" y="21"/>
                  <a:pt x="362" y="20"/>
                  <a:pt x="362" y="20"/>
                </a:cubicBezTo>
                <a:cubicBezTo>
                  <a:pt x="362" y="20"/>
                  <a:pt x="363" y="35"/>
                  <a:pt x="358" y="38"/>
                </a:cubicBezTo>
                <a:cubicBezTo>
                  <a:pt x="355" y="41"/>
                  <a:pt x="348" y="40"/>
                  <a:pt x="344" y="40"/>
                </a:cubicBezTo>
                <a:cubicBezTo>
                  <a:pt x="352" y="46"/>
                  <a:pt x="352" y="46"/>
                  <a:pt x="352" y="46"/>
                </a:cubicBezTo>
                <a:cubicBezTo>
                  <a:pt x="348" y="50"/>
                  <a:pt x="348" y="50"/>
                  <a:pt x="348" y="50"/>
                </a:cubicBezTo>
                <a:lnTo>
                  <a:pt x="338" y="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urkey"/>
          <p:cNvSpPr>
            <a:spLocks noEditPoints="1"/>
          </p:cNvSpPr>
          <p:nvPr/>
        </p:nvSpPr>
        <p:spPr bwMode="auto">
          <a:xfrm>
            <a:off x="7315861" y="4770005"/>
            <a:ext cx="3578278" cy="2003001"/>
          </a:xfrm>
          <a:custGeom>
            <a:avLst/>
            <a:gdLst/>
            <a:ahLst/>
            <a:cxnLst>
              <a:cxn ang="0">
                <a:pos x="24" y="340"/>
              </a:cxn>
              <a:cxn ang="0">
                <a:pos x="49" y="328"/>
              </a:cxn>
              <a:cxn ang="0">
                <a:pos x="102" y="283"/>
              </a:cxn>
              <a:cxn ang="0">
                <a:pos x="135" y="275"/>
              </a:cxn>
              <a:cxn ang="0">
                <a:pos x="103" y="241"/>
              </a:cxn>
              <a:cxn ang="0">
                <a:pos x="87" y="218"/>
              </a:cxn>
              <a:cxn ang="0">
                <a:pos x="55" y="215"/>
              </a:cxn>
              <a:cxn ang="0">
                <a:pos x="24" y="241"/>
              </a:cxn>
              <a:cxn ang="0">
                <a:pos x="29" y="264"/>
              </a:cxn>
              <a:cxn ang="0">
                <a:pos x="25" y="300"/>
              </a:cxn>
              <a:cxn ang="0">
                <a:pos x="41" y="327"/>
              </a:cxn>
              <a:cxn ang="0">
                <a:pos x="15" y="353"/>
              </a:cxn>
              <a:cxn ang="0">
                <a:pos x="973" y="186"/>
              </a:cxn>
              <a:cxn ang="0">
                <a:pos x="946" y="128"/>
              </a:cxn>
              <a:cxn ang="0">
                <a:pos x="942" y="68"/>
              </a:cxn>
              <a:cxn ang="0">
                <a:pos x="843" y="17"/>
              </a:cxn>
              <a:cxn ang="0">
                <a:pos x="789" y="14"/>
              </a:cxn>
              <a:cxn ang="0">
                <a:pos x="720" y="63"/>
              </a:cxn>
              <a:cxn ang="0">
                <a:pos x="587" y="131"/>
              </a:cxn>
              <a:cxn ang="0">
                <a:pos x="517" y="129"/>
              </a:cxn>
              <a:cxn ang="0">
                <a:pos x="448" y="131"/>
              </a:cxn>
              <a:cxn ang="0">
                <a:pos x="373" y="138"/>
              </a:cxn>
              <a:cxn ang="0">
                <a:pos x="276" y="207"/>
              </a:cxn>
              <a:cxn ang="0">
                <a:pos x="218" y="236"/>
              </a:cxn>
              <a:cxn ang="0">
                <a:pos x="157" y="262"/>
              </a:cxn>
              <a:cxn ang="0">
                <a:pos x="198" y="277"/>
              </a:cxn>
              <a:cxn ang="0">
                <a:pos x="151" y="303"/>
              </a:cxn>
              <a:cxn ang="0">
                <a:pos x="151" y="310"/>
              </a:cxn>
              <a:cxn ang="0">
                <a:pos x="97" y="314"/>
              </a:cxn>
              <a:cxn ang="0">
                <a:pos x="80" y="321"/>
              </a:cxn>
              <a:cxn ang="0">
                <a:pos x="37" y="357"/>
              </a:cxn>
              <a:cxn ang="0">
                <a:pos x="26" y="399"/>
              </a:cxn>
              <a:cxn ang="0">
                <a:pos x="66" y="411"/>
              </a:cxn>
              <a:cxn ang="0">
                <a:pos x="73" y="446"/>
              </a:cxn>
              <a:cxn ang="0">
                <a:pos x="79" y="459"/>
              </a:cxn>
              <a:cxn ang="0">
                <a:pos x="69" y="453"/>
              </a:cxn>
              <a:cxn ang="0">
                <a:pos x="71" y="478"/>
              </a:cxn>
              <a:cxn ang="0">
                <a:pos x="107" y="496"/>
              </a:cxn>
              <a:cxn ang="0">
                <a:pos x="110" y="510"/>
              </a:cxn>
              <a:cxn ang="0">
                <a:pos x="130" y="524"/>
              </a:cxn>
              <a:cxn ang="0">
                <a:pos x="128" y="540"/>
              </a:cxn>
              <a:cxn ang="0">
                <a:pos x="150" y="548"/>
              </a:cxn>
              <a:cxn ang="0">
                <a:pos x="147" y="554"/>
              </a:cxn>
              <a:cxn ang="0">
                <a:pos x="162" y="556"/>
              </a:cxn>
              <a:cxn ang="0">
                <a:pos x="175" y="543"/>
              </a:cxn>
              <a:cxn ang="0">
                <a:pos x="208" y="545"/>
              </a:cxn>
              <a:cxn ang="0">
                <a:pos x="221" y="551"/>
              </a:cxn>
              <a:cxn ang="0">
                <a:pos x="241" y="560"/>
              </a:cxn>
              <a:cxn ang="0">
                <a:pos x="315" y="546"/>
              </a:cxn>
              <a:cxn ang="0">
                <a:pos x="391" y="513"/>
              </a:cxn>
              <a:cxn ang="0">
                <a:pos x="563" y="456"/>
              </a:cxn>
              <a:cxn ang="0">
                <a:pos x="606" y="438"/>
              </a:cxn>
              <a:cxn ang="0">
                <a:pos x="631" y="472"/>
              </a:cxn>
              <a:cxn ang="0">
                <a:pos x="645" y="413"/>
              </a:cxn>
              <a:cxn ang="0">
                <a:pos x="707" y="377"/>
              </a:cxn>
              <a:cxn ang="0">
                <a:pos x="865" y="297"/>
              </a:cxn>
              <a:cxn ang="0">
                <a:pos x="910" y="253"/>
              </a:cxn>
              <a:cxn ang="0">
                <a:pos x="975" y="238"/>
              </a:cxn>
              <a:cxn ang="0">
                <a:pos x="1020" y="222"/>
              </a:cxn>
            </a:cxnLst>
            <a:rect l="0" t="0" r="r" b="b"/>
            <a:pathLst>
              <a:path w="1022" h="573">
                <a:moveTo>
                  <a:pt x="91" y="305"/>
                </a:moveTo>
                <a:cubicBezTo>
                  <a:pt x="82" y="306"/>
                  <a:pt x="85" y="312"/>
                  <a:pt x="91" y="310"/>
                </a:cubicBezTo>
                <a:cubicBezTo>
                  <a:pt x="100" y="308"/>
                  <a:pt x="101" y="304"/>
                  <a:pt x="91" y="305"/>
                </a:cubicBezTo>
                <a:close/>
                <a:moveTo>
                  <a:pt x="41" y="327"/>
                </a:moveTo>
                <a:cubicBezTo>
                  <a:pt x="24" y="340"/>
                  <a:pt x="24" y="340"/>
                  <a:pt x="24" y="340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26" y="360"/>
                  <a:pt x="26" y="360"/>
                  <a:pt x="26" y="360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5" y="347"/>
                  <a:pt x="35" y="347"/>
                  <a:pt x="35" y="347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77" y="302"/>
                  <a:pt x="77" y="302"/>
                  <a:pt x="77" y="302"/>
                </a:cubicBezTo>
                <a:cubicBezTo>
                  <a:pt x="77" y="302"/>
                  <a:pt x="79" y="294"/>
                  <a:pt x="80" y="290"/>
                </a:cubicBezTo>
                <a:cubicBezTo>
                  <a:pt x="81" y="287"/>
                  <a:pt x="93" y="283"/>
                  <a:pt x="93" y="283"/>
                </a:cubicBezTo>
                <a:cubicBezTo>
                  <a:pt x="93" y="283"/>
                  <a:pt x="100" y="284"/>
                  <a:pt x="102" y="283"/>
                </a:cubicBezTo>
                <a:cubicBezTo>
                  <a:pt x="105" y="283"/>
                  <a:pt x="106" y="275"/>
                  <a:pt x="113" y="274"/>
                </a:cubicBezTo>
                <a:cubicBezTo>
                  <a:pt x="120" y="273"/>
                  <a:pt x="132" y="274"/>
                  <a:pt x="132" y="274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35" y="275"/>
                  <a:pt x="135" y="275"/>
                  <a:pt x="135" y="275"/>
                </a:cubicBezTo>
                <a:cubicBezTo>
                  <a:pt x="135" y="275"/>
                  <a:pt x="140" y="275"/>
                  <a:pt x="149" y="272"/>
                </a:cubicBezTo>
                <a:cubicBezTo>
                  <a:pt x="157" y="268"/>
                  <a:pt x="153" y="258"/>
                  <a:pt x="153" y="258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3"/>
                  <a:pt x="143" y="253"/>
                  <a:pt x="133" y="251"/>
                </a:cubicBezTo>
                <a:cubicBezTo>
                  <a:pt x="123" y="250"/>
                  <a:pt x="112" y="246"/>
                  <a:pt x="103" y="241"/>
                </a:cubicBezTo>
                <a:cubicBezTo>
                  <a:pt x="95" y="237"/>
                  <a:pt x="101" y="233"/>
                  <a:pt x="100" y="229"/>
                </a:cubicBezTo>
                <a:cubicBezTo>
                  <a:pt x="99" y="226"/>
                  <a:pt x="93" y="223"/>
                  <a:pt x="93" y="22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7" y="220"/>
                  <a:pt x="72" y="224"/>
                  <a:pt x="67" y="224"/>
                </a:cubicBezTo>
                <a:cubicBezTo>
                  <a:pt x="63" y="223"/>
                  <a:pt x="58" y="217"/>
                  <a:pt x="55" y="215"/>
                </a:cubicBezTo>
                <a:cubicBezTo>
                  <a:pt x="51" y="215"/>
                  <a:pt x="49" y="221"/>
                  <a:pt x="49" y="221"/>
                </a:cubicBezTo>
                <a:cubicBezTo>
                  <a:pt x="49" y="221"/>
                  <a:pt x="48" y="218"/>
                  <a:pt x="46" y="219"/>
                </a:cubicBezTo>
                <a:cubicBezTo>
                  <a:pt x="44" y="221"/>
                  <a:pt x="44" y="224"/>
                  <a:pt x="38" y="228"/>
                </a:cubicBezTo>
                <a:cubicBezTo>
                  <a:pt x="34" y="233"/>
                  <a:pt x="28" y="229"/>
                  <a:pt x="23" y="230"/>
                </a:cubicBezTo>
                <a:cubicBezTo>
                  <a:pt x="20" y="233"/>
                  <a:pt x="25" y="237"/>
                  <a:pt x="24" y="241"/>
                </a:cubicBezTo>
                <a:cubicBezTo>
                  <a:pt x="22" y="244"/>
                  <a:pt x="17" y="241"/>
                  <a:pt x="15" y="243"/>
                </a:cubicBezTo>
                <a:cubicBezTo>
                  <a:pt x="12" y="245"/>
                  <a:pt x="14" y="250"/>
                  <a:pt x="14" y="250"/>
                </a:cubicBezTo>
                <a:cubicBezTo>
                  <a:pt x="21" y="252"/>
                  <a:pt x="21" y="252"/>
                  <a:pt x="21" y="252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8" y="255"/>
                  <a:pt x="28" y="261"/>
                  <a:pt x="29" y="264"/>
                </a:cubicBezTo>
                <a:cubicBezTo>
                  <a:pt x="30" y="266"/>
                  <a:pt x="36" y="271"/>
                  <a:pt x="34" y="273"/>
                </a:cubicBezTo>
                <a:cubicBezTo>
                  <a:pt x="32" y="275"/>
                  <a:pt x="26" y="274"/>
                  <a:pt x="26" y="274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20" y="290"/>
                  <a:pt x="28" y="296"/>
                  <a:pt x="25" y="300"/>
                </a:cubicBezTo>
                <a:cubicBezTo>
                  <a:pt x="23" y="305"/>
                  <a:pt x="13" y="316"/>
                  <a:pt x="13" y="316"/>
                </a:cubicBezTo>
                <a:cubicBezTo>
                  <a:pt x="13" y="316"/>
                  <a:pt x="14" y="322"/>
                  <a:pt x="18" y="324"/>
                </a:cubicBezTo>
                <a:cubicBezTo>
                  <a:pt x="22" y="328"/>
                  <a:pt x="39" y="320"/>
                  <a:pt x="39" y="320"/>
                </a:cubicBezTo>
                <a:cubicBezTo>
                  <a:pt x="39" y="320"/>
                  <a:pt x="50" y="314"/>
                  <a:pt x="52" y="318"/>
                </a:cubicBezTo>
                <a:cubicBezTo>
                  <a:pt x="53" y="321"/>
                  <a:pt x="41" y="327"/>
                  <a:pt x="41" y="327"/>
                </a:cubicBezTo>
                <a:close/>
                <a:moveTo>
                  <a:pt x="13" y="350"/>
                </a:moveTo>
                <a:cubicBezTo>
                  <a:pt x="13" y="350"/>
                  <a:pt x="0" y="354"/>
                  <a:pt x="0" y="361"/>
                </a:cubicBezTo>
                <a:cubicBezTo>
                  <a:pt x="0" y="361"/>
                  <a:pt x="2" y="364"/>
                  <a:pt x="8" y="361"/>
                </a:cubicBezTo>
                <a:cubicBezTo>
                  <a:pt x="15" y="357"/>
                  <a:pt x="18" y="355"/>
                  <a:pt x="18" y="355"/>
                </a:cubicBezTo>
                <a:cubicBezTo>
                  <a:pt x="15" y="353"/>
                  <a:pt x="15" y="353"/>
                  <a:pt x="15" y="353"/>
                </a:cubicBezTo>
                <a:lnTo>
                  <a:pt x="13" y="350"/>
                </a:lnTo>
                <a:close/>
                <a:moveTo>
                  <a:pt x="1019" y="210"/>
                </a:moveTo>
                <a:cubicBezTo>
                  <a:pt x="1015" y="206"/>
                  <a:pt x="1013" y="209"/>
                  <a:pt x="1004" y="209"/>
                </a:cubicBezTo>
                <a:cubicBezTo>
                  <a:pt x="997" y="209"/>
                  <a:pt x="1003" y="198"/>
                  <a:pt x="996" y="191"/>
                </a:cubicBezTo>
                <a:cubicBezTo>
                  <a:pt x="988" y="182"/>
                  <a:pt x="973" y="186"/>
                  <a:pt x="973" y="186"/>
                </a:cubicBezTo>
                <a:cubicBezTo>
                  <a:pt x="971" y="155"/>
                  <a:pt x="971" y="155"/>
                  <a:pt x="971" y="155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3" y="159"/>
                  <a:pt x="964" y="150"/>
                  <a:pt x="959" y="146"/>
                </a:cubicBezTo>
                <a:cubicBezTo>
                  <a:pt x="955" y="141"/>
                  <a:pt x="950" y="138"/>
                  <a:pt x="950" y="138"/>
                </a:cubicBezTo>
                <a:cubicBezTo>
                  <a:pt x="946" y="128"/>
                  <a:pt x="946" y="128"/>
                  <a:pt x="946" y="128"/>
                </a:cubicBezTo>
                <a:cubicBezTo>
                  <a:pt x="938" y="128"/>
                  <a:pt x="938" y="128"/>
                  <a:pt x="938" y="128"/>
                </a:cubicBezTo>
                <a:cubicBezTo>
                  <a:pt x="938" y="128"/>
                  <a:pt x="920" y="108"/>
                  <a:pt x="919" y="104"/>
                </a:cubicBezTo>
                <a:cubicBezTo>
                  <a:pt x="919" y="100"/>
                  <a:pt x="929" y="98"/>
                  <a:pt x="934" y="95"/>
                </a:cubicBezTo>
                <a:cubicBezTo>
                  <a:pt x="938" y="92"/>
                  <a:pt x="932" y="82"/>
                  <a:pt x="930" y="75"/>
                </a:cubicBezTo>
                <a:cubicBezTo>
                  <a:pt x="927" y="68"/>
                  <a:pt x="942" y="68"/>
                  <a:pt x="942" y="68"/>
                </a:cubicBezTo>
                <a:cubicBezTo>
                  <a:pt x="942" y="68"/>
                  <a:pt x="934" y="61"/>
                  <a:pt x="922" y="59"/>
                </a:cubicBezTo>
                <a:cubicBezTo>
                  <a:pt x="910" y="55"/>
                  <a:pt x="906" y="62"/>
                  <a:pt x="898" y="68"/>
                </a:cubicBezTo>
                <a:cubicBezTo>
                  <a:pt x="890" y="73"/>
                  <a:pt x="882" y="68"/>
                  <a:pt x="871" y="59"/>
                </a:cubicBezTo>
                <a:cubicBezTo>
                  <a:pt x="861" y="49"/>
                  <a:pt x="864" y="36"/>
                  <a:pt x="861" y="25"/>
                </a:cubicBezTo>
                <a:cubicBezTo>
                  <a:pt x="858" y="16"/>
                  <a:pt x="849" y="17"/>
                  <a:pt x="843" y="17"/>
                </a:cubicBezTo>
                <a:cubicBezTo>
                  <a:pt x="838" y="17"/>
                  <a:pt x="841" y="8"/>
                  <a:pt x="838" y="8"/>
                </a:cubicBezTo>
                <a:cubicBezTo>
                  <a:pt x="834" y="8"/>
                  <a:pt x="829" y="14"/>
                  <a:pt x="829" y="14"/>
                </a:cubicBezTo>
                <a:cubicBezTo>
                  <a:pt x="803" y="4"/>
                  <a:pt x="803" y="4"/>
                  <a:pt x="803" y="4"/>
                </a:cubicBezTo>
                <a:cubicBezTo>
                  <a:pt x="803" y="4"/>
                  <a:pt x="799" y="0"/>
                  <a:pt x="792" y="0"/>
                </a:cubicBezTo>
                <a:cubicBezTo>
                  <a:pt x="787" y="0"/>
                  <a:pt x="789" y="14"/>
                  <a:pt x="789" y="14"/>
                </a:cubicBezTo>
                <a:cubicBezTo>
                  <a:pt x="789" y="14"/>
                  <a:pt x="781" y="15"/>
                  <a:pt x="773" y="16"/>
                </a:cubicBezTo>
                <a:cubicBezTo>
                  <a:pt x="766" y="17"/>
                  <a:pt x="757" y="28"/>
                  <a:pt x="757" y="28"/>
                </a:cubicBezTo>
                <a:cubicBezTo>
                  <a:pt x="741" y="30"/>
                  <a:pt x="741" y="30"/>
                  <a:pt x="741" y="30"/>
                </a:cubicBezTo>
                <a:cubicBezTo>
                  <a:pt x="726" y="59"/>
                  <a:pt x="726" y="59"/>
                  <a:pt x="726" y="59"/>
                </a:cubicBez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1" y="69"/>
                  <a:pt x="703" y="85"/>
                </a:cubicBezTo>
                <a:cubicBezTo>
                  <a:pt x="685" y="101"/>
                  <a:pt x="665" y="99"/>
                  <a:pt x="665" y="99"/>
                </a:cubicBezTo>
                <a:cubicBezTo>
                  <a:pt x="665" y="99"/>
                  <a:pt x="662" y="95"/>
                  <a:pt x="651" y="98"/>
                </a:cubicBezTo>
                <a:cubicBezTo>
                  <a:pt x="640" y="101"/>
                  <a:pt x="624" y="118"/>
                  <a:pt x="614" y="126"/>
                </a:cubicBezTo>
                <a:cubicBezTo>
                  <a:pt x="604" y="132"/>
                  <a:pt x="587" y="131"/>
                  <a:pt x="587" y="131"/>
                </a:cubicBezTo>
                <a:cubicBezTo>
                  <a:pt x="578" y="126"/>
                  <a:pt x="578" y="126"/>
                  <a:pt x="578" y="126"/>
                </a:cubicBezTo>
                <a:cubicBezTo>
                  <a:pt x="569" y="125"/>
                  <a:pt x="569" y="125"/>
                  <a:pt x="569" y="125"/>
                </a:cubicBezTo>
                <a:cubicBezTo>
                  <a:pt x="564" y="138"/>
                  <a:pt x="564" y="138"/>
                  <a:pt x="564" y="138"/>
                </a:cubicBezTo>
                <a:cubicBezTo>
                  <a:pt x="564" y="138"/>
                  <a:pt x="542" y="133"/>
                  <a:pt x="539" y="130"/>
                </a:cubicBezTo>
                <a:cubicBezTo>
                  <a:pt x="534" y="127"/>
                  <a:pt x="517" y="129"/>
                  <a:pt x="517" y="129"/>
                </a:cubicBezTo>
                <a:cubicBezTo>
                  <a:pt x="517" y="129"/>
                  <a:pt x="522" y="142"/>
                  <a:pt x="515" y="145"/>
                </a:cubicBezTo>
                <a:cubicBezTo>
                  <a:pt x="509" y="148"/>
                  <a:pt x="490" y="136"/>
                  <a:pt x="490" y="136"/>
                </a:cubicBezTo>
                <a:cubicBezTo>
                  <a:pt x="490" y="123"/>
                  <a:pt x="490" y="123"/>
                  <a:pt x="490" y="123"/>
                </a:cubicBezTo>
                <a:cubicBezTo>
                  <a:pt x="477" y="118"/>
                  <a:pt x="477" y="118"/>
                  <a:pt x="477" y="118"/>
                </a:cubicBezTo>
                <a:cubicBezTo>
                  <a:pt x="477" y="118"/>
                  <a:pt x="467" y="134"/>
                  <a:pt x="448" y="131"/>
                </a:cubicBezTo>
                <a:cubicBezTo>
                  <a:pt x="428" y="129"/>
                  <a:pt x="434" y="111"/>
                  <a:pt x="434" y="111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1" y="117"/>
                  <a:pt x="419" y="122"/>
                </a:cubicBezTo>
                <a:cubicBezTo>
                  <a:pt x="417" y="126"/>
                  <a:pt x="403" y="131"/>
                  <a:pt x="395" y="130"/>
                </a:cubicBezTo>
                <a:cubicBezTo>
                  <a:pt x="386" y="128"/>
                  <a:pt x="381" y="134"/>
                  <a:pt x="373" y="138"/>
                </a:cubicBezTo>
                <a:cubicBezTo>
                  <a:pt x="364" y="142"/>
                  <a:pt x="348" y="143"/>
                  <a:pt x="348" y="143"/>
                </a:cubicBezTo>
                <a:cubicBezTo>
                  <a:pt x="326" y="159"/>
                  <a:pt x="326" y="159"/>
                  <a:pt x="326" y="159"/>
                </a:cubicBezTo>
                <a:cubicBezTo>
                  <a:pt x="300" y="178"/>
                  <a:pt x="300" y="178"/>
                  <a:pt x="300" y="178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276" y="207"/>
                  <a:pt x="276" y="207"/>
                  <a:pt x="276" y="207"/>
                </a:cubicBezTo>
                <a:cubicBezTo>
                  <a:pt x="269" y="213"/>
                  <a:pt x="269" y="213"/>
                  <a:pt x="269" y="213"/>
                </a:cubicBezTo>
                <a:cubicBezTo>
                  <a:pt x="269" y="213"/>
                  <a:pt x="271" y="222"/>
                  <a:pt x="264" y="230"/>
                </a:cubicBezTo>
                <a:cubicBezTo>
                  <a:pt x="255" y="239"/>
                  <a:pt x="239" y="238"/>
                  <a:pt x="239" y="238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218" y="236"/>
                  <a:pt x="218" y="236"/>
                  <a:pt x="218" y="236"/>
                </a:cubicBezTo>
                <a:cubicBezTo>
                  <a:pt x="206" y="245"/>
                  <a:pt x="206" y="245"/>
                  <a:pt x="206" y="245"/>
                </a:cubicBezTo>
                <a:cubicBezTo>
                  <a:pt x="197" y="245"/>
                  <a:pt x="197" y="245"/>
                  <a:pt x="197" y="245"/>
                </a:cubicBezTo>
                <a:cubicBezTo>
                  <a:pt x="194" y="247"/>
                  <a:pt x="187" y="251"/>
                  <a:pt x="184" y="252"/>
                </a:cubicBezTo>
                <a:cubicBezTo>
                  <a:pt x="180" y="253"/>
                  <a:pt x="166" y="251"/>
                  <a:pt x="161" y="253"/>
                </a:cubicBezTo>
                <a:cubicBezTo>
                  <a:pt x="154" y="255"/>
                  <a:pt x="157" y="262"/>
                  <a:pt x="157" y="262"/>
                </a:cubicBezTo>
                <a:cubicBezTo>
                  <a:pt x="157" y="262"/>
                  <a:pt x="156" y="266"/>
                  <a:pt x="155" y="270"/>
                </a:cubicBezTo>
                <a:cubicBezTo>
                  <a:pt x="155" y="273"/>
                  <a:pt x="171" y="275"/>
                  <a:pt x="171" y="275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77" y="280"/>
                  <a:pt x="197" y="275"/>
                  <a:pt x="198" y="277"/>
                </a:cubicBezTo>
                <a:cubicBezTo>
                  <a:pt x="198" y="280"/>
                  <a:pt x="186" y="283"/>
                  <a:pt x="186" y="283"/>
                </a:cubicBezTo>
                <a:cubicBezTo>
                  <a:pt x="183" y="282"/>
                  <a:pt x="183" y="282"/>
                  <a:pt x="183" y="282"/>
                </a:cubicBezTo>
                <a:cubicBezTo>
                  <a:pt x="173" y="287"/>
                  <a:pt x="173" y="287"/>
                  <a:pt x="173" y="287"/>
                </a:cubicBezTo>
                <a:cubicBezTo>
                  <a:pt x="156" y="291"/>
                  <a:pt x="156" y="291"/>
                  <a:pt x="156" y="291"/>
                </a:cubicBezTo>
                <a:cubicBezTo>
                  <a:pt x="151" y="303"/>
                  <a:pt x="151" y="303"/>
                  <a:pt x="151" y="303"/>
                </a:cubicBezTo>
                <a:cubicBezTo>
                  <a:pt x="156" y="305"/>
                  <a:pt x="156" y="305"/>
                  <a:pt x="156" y="305"/>
                </a:cubicBezTo>
                <a:cubicBezTo>
                  <a:pt x="156" y="305"/>
                  <a:pt x="161" y="303"/>
                  <a:pt x="165" y="303"/>
                </a:cubicBezTo>
                <a:cubicBezTo>
                  <a:pt x="171" y="303"/>
                  <a:pt x="171" y="303"/>
                  <a:pt x="171" y="303"/>
                </a:cubicBezTo>
                <a:cubicBezTo>
                  <a:pt x="171" y="303"/>
                  <a:pt x="168" y="306"/>
                  <a:pt x="165" y="309"/>
                </a:cubicBezTo>
                <a:cubicBezTo>
                  <a:pt x="162" y="312"/>
                  <a:pt x="151" y="310"/>
                  <a:pt x="151" y="310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10" y="318"/>
                  <a:pt x="110" y="318"/>
                  <a:pt x="110" y="318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97" y="314"/>
                  <a:pt x="97" y="314"/>
                  <a:pt x="97" y="314"/>
                </a:cubicBezTo>
                <a:cubicBezTo>
                  <a:pt x="97" y="317"/>
                  <a:pt x="97" y="317"/>
                  <a:pt x="97" y="317"/>
                </a:cubicBezTo>
                <a:cubicBezTo>
                  <a:pt x="106" y="322"/>
                  <a:pt x="106" y="322"/>
                  <a:pt x="106" y="322"/>
                </a:cubicBezTo>
                <a:cubicBezTo>
                  <a:pt x="106" y="322"/>
                  <a:pt x="102" y="327"/>
                  <a:pt x="96" y="328"/>
                </a:cubicBezTo>
                <a:cubicBezTo>
                  <a:pt x="80" y="328"/>
                  <a:pt x="80" y="328"/>
                  <a:pt x="80" y="328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69" y="324"/>
                  <a:pt x="67" y="330"/>
                  <a:pt x="63" y="330"/>
                </a:cubicBezTo>
                <a:cubicBezTo>
                  <a:pt x="58" y="330"/>
                  <a:pt x="50" y="333"/>
                  <a:pt x="48" y="337"/>
                </a:cubicBezTo>
                <a:cubicBezTo>
                  <a:pt x="47" y="341"/>
                  <a:pt x="45" y="346"/>
                  <a:pt x="40" y="348"/>
                </a:cubicBezTo>
                <a:cubicBezTo>
                  <a:pt x="35" y="349"/>
                  <a:pt x="38" y="353"/>
                  <a:pt x="37" y="357"/>
                </a:cubicBezTo>
                <a:cubicBezTo>
                  <a:pt x="36" y="362"/>
                  <a:pt x="29" y="363"/>
                  <a:pt x="29" y="363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32" y="384"/>
                  <a:pt x="32" y="384"/>
                  <a:pt x="32" y="384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51" y="388"/>
                  <a:pt x="51" y="388"/>
                  <a:pt x="51" y="388"/>
                </a:cubicBezTo>
                <a:cubicBezTo>
                  <a:pt x="51" y="388"/>
                  <a:pt x="68" y="380"/>
                  <a:pt x="73" y="385"/>
                </a:cubicBezTo>
                <a:cubicBezTo>
                  <a:pt x="78" y="391"/>
                  <a:pt x="58" y="404"/>
                  <a:pt x="58" y="404"/>
                </a:cubicBezTo>
                <a:cubicBezTo>
                  <a:pt x="65" y="407"/>
                  <a:pt x="65" y="407"/>
                  <a:pt x="65" y="407"/>
                </a:cubicBezTo>
                <a:cubicBezTo>
                  <a:pt x="66" y="411"/>
                  <a:pt x="66" y="411"/>
                  <a:pt x="66" y="411"/>
                </a:cubicBezTo>
                <a:cubicBezTo>
                  <a:pt x="74" y="413"/>
                  <a:pt x="74" y="413"/>
                  <a:pt x="74" y="413"/>
                </a:cubicBezTo>
                <a:cubicBezTo>
                  <a:pt x="74" y="413"/>
                  <a:pt x="71" y="419"/>
                  <a:pt x="72" y="424"/>
                </a:cubicBezTo>
                <a:cubicBezTo>
                  <a:pt x="73" y="429"/>
                  <a:pt x="82" y="422"/>
                  <a:pt x="85" y="426"/>
                </a:cubicBezTo>
                <a:cubicBezTo>
                  <a:pt x="88" y="430"/>
                  <a:pt x="80" y="434"/>
                  <a:pt x="75" y="436"/>
                </a:cubicBezTo>
                <a:cubicBezTo>
                  <a:pt x="71" y="438"/>
                  <a:pt x="72" y="443"/>
                  <a:pt x="73" y="446"/>
                </a:cubicBezTo>
                <a:cubicBezTo>
                  <a:pt x="74" y="448"/>
                  <a:pt x="79" y="446"/>
                  <a:pt x="79" y="446"/>
                </a:cubicBezTo>
                <a:cubicBezTo>
                  <a:pt x="79" y="450"/>
                  <a:pt x="79" y="450"/>
                  <a:pt x="79" y="450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79" y="459"/>
                  <a:pt x="79" y="459"/>
                  <a:pt x="79" y="459"/>
                </a:cubicBezTo>
                <a:cubicBezTo>
                  <a:pt x="74" y="457"/>
                  <a:pt x="74" y="457"/>
                  <a:pt x="74" y="457"/>
                </a:cubicBezTo>
                <a:cubicBezTo>
                  <a:pt x="71" y="458"/>
                  <a:pt x="71" y="458"/>
                  <a:pt x="71" y="458"/>
                </a:cubicBezTo>
                <a:cubicBezTo>
                  <a:pt x="72" y="463"/>
                  <a:pt x="72" y="463"/>
                  <a:pt x="72" y="463"/>
                </a:cubicBezTo>
                <a:cubicBezTo>
                  <a:pt x="67" y="458"/>
                  <a:pt x="67" y="458"/>
                  <a:pt x="67" y="458"/>
                </a:cubicBezTo>
                <a:cubicBezTo>
                  <a:pt x="69" y="453"/>
                  <a:pt x="69" y="453"/>
                  <a:pt x="69" y="453"/>
                </a:cubicBezTo>
                <a:cubicBezTo>
                  <a:pt x="69" y="453"/>
                  <a:pt x="59" y="444"/>
                  <a:pt x="55" y="445"/>
                </a:cubicBezTo>
                <a:cubicBezTo>
                  <a:pt x="50" y="446"/>
                  <a:pt x="56" y="458"/>
                  <a:pt x="56" y="458"/>
                </a:cubicBezTo>
                <a:cubicBezTo>
                  <a:pt x="56" y="458"/>
                  <a:pt x="61" y="458"/>
                  <a:pt x="61" y="464"/>
                </a:cubicBezTo>
                <a:cubicBezTo>
                  <a:pt x="62" y="471"/>
                  <a:pt x="52" y="471"/>
                  <a:pt x="52" y="471"/>
                </a:cubicBezTo>
                <a:cubicBezTo>
                  <a:pt x="71" y="478"/>
                  <a:pt x="71" y="478"/>
                  <a:pt x="71" y="478"/>
                </a:cubicBezTo>
                <a:cubicBezTo>
                  <a:pt x="81" y="471"/>
                  <a:pt x="81" y="471"/>
                  <a:pt x="81" y="471"/>
                </a:cubicBezTo>
                <a:cubicBezTo>
                  <a:pt x="86" y="481"/>
                  <a:pt x="86" y="481"/>
                  <a:pt x="86" y="481"/>
                </a:cubicBezTo>
                <a:cubicBezTo>
                  <a:pt x="91" y="478"/>
                  <a:pt x="91" y="478"/>
                  <a:pt x="91" y="478"/>
                </a:cubicBezTo>
                <a:cubicBezTo>
                  <a:pt x="91" y="478"/>
                  <a:pt x="101" y="478"/>
                  <a:pt x="108" y="480"/>
                </a:cubicBezTo>
                <a:cubicBezTo>
                  <a:pt x="115" y="482"/>
                  <a:pt x="107" y="496"/>
                  <a:pt x="107" y="496"/>
                </a:cubicBezTo>
                <a:cubicBezTo>
                  <a:pt x="100" y="503"/>
                  <a:pt x="100" y="503"/>
                  <a:pt x="100" y="503"/>
                </a:cubicBezTo>
                <a:cubicBezTo>
                  <a:pt x="111" y="505"/>
                  <a:pt x="111" y="505"/>
                  <a:pt x="111" y="505"/>
                </a:cubicBezTo>
                <a:cubicBezTo>
                  <a:pt x="111" y="507"/>
                  <a:pt x="111" y="507"/>
                  <a:pt x="111" y="507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10" y="510"/>
                  <a:pt x="110" y="510"/>
                  <a:pt x="110" y="510"/>
                </a:cubicBezTo>
                <a:cubicBezTo>
                  <a:pt x="112" y="520"/>
                  <a:pt x="112" y="520"/>
                  <a:pt x="112" y="520"/>
                </a:cubicBezTo>
                <a:cubicBezTo>
                  <a:pt x="118" y="519"/>
                  <a:pt x="118" y="519"/>
                  <a:pt x="118" y="519"/>
                </a:cubicBezTo>
                <a:cubicBezTo>
                  <a:pt x="123" y="515"/>
                  <a:pt x="123" y="515"/>
                  <a:pt x="123" y="515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30" y="524"/>
                  <a:pt x="130" y="524"/>
                  <a:pt x="130" y="524"/>
                </a:cubicBezTo>
                <a:cubicBezTo>
                  <a:pt x="130" y="524"/>
                  <a:pt x="135" y="522"/>
                  <a:pt x="134" y="527"/>
                </a:cubicBezTo>
                <a:cubicBezTo>
                  <a:pt x="134" y="532"/>
                  <a:pt x="129" y="535"/>
                  <a:pt x="129" y="535"/>
                </a:cubicBezTo>
                <a:cubicBezTo>
                  <a:pt x="129" y="535"/>
                  <a:pt x="123" y="529"/>
                  <a:pt x="119" y="536"/>
                </a:cubicBezTo>
                <a:cubicBezTo>
                  <a:pt x="115" y="542"/>
                  <a:pt x="122" y="543"/>
                  <a:pt x="122" y="543"/>
                </a:cubicBezTo>
                <a:cubicBezTo>
                  <a:pt x="128" y="540"/>
                  <a:pt x="128" y="540"/>
                  <a:pt x="128" y="540"/>
                </a:cubicBezTo>
                <a:cubicBezTo>
                  <a:pt x="133" y="541"/>
                  <a:pt x="133" y="541"/>
                  <a:pt x="133" y="541"/>
                </a:cubicBezTo>
                <a:cubicBezTo>
                  <a:pt x="176" y="530"/>
                  <a:pt x="176" y="530"/>
                  <a:pt x="176" y="530"/>
                </a:cubicBezTo>
                <a:cubicBezTo>
                  <a:pt x="162" y="540"/>
                  <a:pt x="162" y="540"/>
                  <a:pt x="162" y="540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37" y="555"/>
                  <a:pt x="137" y="555"/>
                  <a:pt x="137" y="555"/>
                </a:cubicBezTo>
                <a:cubicBezTo>
                  <a:pt x="130" y="561"/>
                  <a:pt x="130" y="561"/>
                  <a:pt x="130" y="561"/>
                </a:cubicBezTo>
                <a:cubicBezTo>
                  <a:pt x="132" y="562"/>
                  <a:pt x="132" y="562"/>
                  <a:pt x="132" y="562"/>
                </a:cubicBezTo>
                <a:cubicBezTo>
                  <a:pt x="147" y="558"/>
                  <a:pt x="147" y="558"/>
                  <a:pt x="147" y="558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153" y="553"/>
                  <a:pt x="153" y="553"/>
                  <a:pt x="153" y="553"/>
                </a:cubicBezTo>
                <a:cubicBezTo>
                  <a:pt x="155" y="554"/>
                  <a:pt x="155" y="554"/>
                  <a:pt x="155" y="554"/>
                </a:cubicBezTo>
                <a:cubicBezTo>
                  <a:pt x="167" y="548"/>
                  <a:pt x="167" y="548"/>
                  <a:pt x="167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2" y="556"/>
                  <a:pt x="162" y="556"/>
                  <a:pt x="162" y="556"/>
                </a:cubicBezTo>
                <a:cubicBezTo>
                  <a:pt x="165" y="558"/>
                  <a:pt x="165" y="558"/>
                  <a:pt x="165" y="558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5" y="562"/>
                  <a:pt x="165" y="562"/>
                  <a:pt x="165" y="562"/>
                </a:cubicBezTo>
                <a:cubicBezTo>
                  <a:pt x="177" y="550"/>
                  <a:pt x="177" y="550"/>
                  <a:pt x="177" y="550"/>
                </a:cubicBezTo>
                <a:cubicBezTo>
                  <a:pt x="175" y="543"/>
                  <a:pt x="175" y="543"/>
                  <a:pt x="175" y="543"/>
                </a:cubicBezTo>
                <a:cubicBezTo>
                  <a:pt x="175" y="543"/>
                  <a:pt x="179" y="540"/>
                  <a:pt x="185" y="539"/>
                </a:cubicBezTo>
                <a:cubicBezTo>
                  <a:pt x="192" y="538"/>
                  <a:pt x="195" y="545"/>
                  <a:pt x="195" y="545"/>
                </a:cubicBezTo>
                <a:cubicBezTo>
                  <a:pt x="206" y="551"/>
                  <a:pt x="206" y="551"/>
                  <a:pt x="206" y="551"/>
                </a:cubicBezTo>
                <a:cubicBezTo>
                  <a:pt x="210" y="549"/>
                  <a:pt x="210" y="549"/>
                  <a:pt x="210" y="549"/>
                </a:cubicBezTo>
                <a:cubicBezTo>
                  <a:pt x="208" y="545"/>
                  <a:pt x="208" y="545"/>
                  <a:pt x="208" y="545"/>
                </a:cubicBezTo>
                <a:cubicBezTo>
                  <a:pt x="212" y="541"/>
                  <a:pt x="212" y="541"/>
                  <a:pt x="212" y="541"/>
                </a:cubicBezTo>
                <a:cubicBezTo>
                  <a:pt x="221" y="545"/>
                  <a:pt x="221" y="545"/>
                  <a:pt x="221" y="545"/>
                </a:cubicBezTo>
                <a:cubicBezTo>
                  <a:pt x="221" y="545"/>
                  <a:pt x="219" y="546"/>
                  <a:pt x="218" y="548"/>
                </a:cubicBezTo>
                <a:cubicBezTo>
                  <a:pt x="216" y="548"/>
                  <a:pt x="217" y="552"/>
                  <a:pt x="217" y="552"/>
                </a:cubicBezTo>
                <a:cubicBezTo>
                  <a:pt x="221" y="551"/>
                  <a:pt x="221" y="551"/>
                  <a:pt x="221" y="551"/>
                </a:cubicBezTo>
                <a:cubicBezTo>
                  <a:pt x="225" y="557"/>
                  <a:pt x="225" y="557"/>
                  <a:pt x="225" y="557"/>
                </a:cubicBezTo>
                <a:cubicBezTo>
                  <a:pt x="223" y="548"/>
                  <a:pt x="223" y="548"/>
                  <a:pt x="223" y="548"/>
                </a:cubicBezTo>
                <a:cubicBezTo>
                  <a:pt x="227" y="546"/>
                  <a:pt x="232" y="543"/>
                  <a:pt x="233" y="545"/>
                </a:cubicBezTo>
                <a:cubicBezTo>
                  <a:pt x="236" y="548"/>
                  <a:pt x="233" y="552"/>
                  <a:pt x="233" y="552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1" y="566"/>
                  <a:pt x="241" y="566"/>
                  <a:pt x="241" y="566"/>
                </a:cubicBezTo>
                <a:cubicBezTo>
                  <a:pt x="241" y="566"/>
                  <a:pt x="255" y="570"/>
                  <a:pt x="267" y="572"/>
                </a:cubicBezTo>
                <a:cubicBezTo>
                  <a:pt x="278" y="573"/>
                  <a:pt x="284" y="564"/>
                  <a:pt x="295" y="556"/>
                </a:cubicBezTo>
                <a:cubicBezTo>
                  <a:pt x="305" y="550"/>
                  <a:pt x="312" y="558"/>
                  <a:pt x="312" y="558"/>
                </a:cubicBezTo>
                <a:cubicBezTo>
                  <a:pt x="315" y="546"/>
                  <a:pt x="315" y="546"/>
                  <a:pt x="315" y="546"/>
                </a:cubicBezTo>
                <a:cubicBezTo>
                  <a:pt x="309" y="546"/>
                  <a:pt x="309" y="546"/>
                  <a:pt x="309" y="546"/>
                </a:cubicBezTo>
                <a:cubicBezTo>
                  <a:pt x="309" y="546"/>
                  <a:pt x="312" y="527"/>
                  <a:pt x="310" y="517"/>
                </a:cubicBezTo>
                <a:cubicBezTo>
                  <a:pt x="309" y="507"/>
                  <a:pt x="318" y="510"/>
                  <a:pt x="332" y="508"/>
                </a:cubicBezTo>
                <a:cubicBezTo>
                  <a:pt x="346" y="506"/>
                  <a:pt x="353" y="506"/>
                  <a:pt x="353" y="506"/>
                </a:cubicBezTo>
                <a:cubicBezTo>
                  <a:pt x="353" y="506"/>
                  <a:pt x="379" y="510"/>
                  <a:pt x="391" y="513"/>
                </a:cubicBezTo>
                <a:cubicBezTo>
                  <a:pt x="402" y="515"/>
                  <a:pt x="407" y="526"/>
                  <a:pt x="417" y="534"/>
                </a:cubicBezTo>
                <a:cubicBezTo>
                  <a:pt x="429" y="540"/>
                  <a:pt x="454" y="525"/>
                  <a:pt x="454" y="525"/>
                </a:cubicBezTo>
                <a:cubicBezTo>
                  <a:pt x="454" y="525"/>
                  <a:pt x="484" y="507"/>
                  <a:pt x="494" y="497"/>
                </a:cubicBezTo>
                <a:cubicBezTo>
                  <a:pt x="505" y="489"/>
                  <a:pt x="514" y="458"/>
                  <a:pt x="523" y="449"/>
                </a:cubicBezTo>
                <a:cubicBezTo>
                  <a:pt x="530" y="442"/>
                  <a:pt x="553" y="456"/>
                  <a:pt x="563" y="456"/>
                </a:cubicBezTo>
                <a:cubicBezTo>
                  <a:pt x="575" y="455"/>
                  <a:pt x="578" y="441"/>
                  <a:pt x="578" y="441"/>
                </a:cubicBezTo>
                <a:cubicBezTo>
                  <a:pt x="573" y="439"/>
                  <a:pt x="573" y="439"/>
                  <a:pt x="573" y="439"/>
                </a:cubicBezTo>
                <a:cubicBezTo>
                  <a:pt x="581" y="436"/>
                  <a:pt x="581" y="436"/>
                  <a:pt x="581" y="436"/>
                </a:cubicBezTo>
                <a:cubicBezTo>
                  <a:pt x="581" y="436"/>
                  <a:pt x="578" y="423"/>
                  <a:pt x="592" y="423"/>
                </a:cubicBezTo>
                <a:cubicBezTo>
                  <a:pt x="606" y="423"/>
                  <a:pt x="606" y="438"/>
                  <a:pt x="606" y="438"/>
                </a:cubicBezTo>
                <a:cubicBezTo>
                  <a:pt x="606" y="438"/>
                  <a:pt x="594" y="446"/>
                  <a:pt x="590" y="458"/>
                </a:cubicBezTo>
                <a:cubicBezTo>
                  <a:pt x="587" y="469"/>
                  <a:pt x="606" y="474"/>
                  <a:pt x="607" y="477"/>
                </a:cubicBezTo>
                <a:cubicBezTo>
                  <a:pt x="608" y="479"/>
                  <a:pt x="606" y="486"/>
                  <a:pt x="606" y="486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631" y="472"/>
                  <a:pt x="631" y="472"/>
                  <a:pt x="631" y="472"/>
                </a:cubicBezTo>
                <a:cubicBezTo>
                  <a:pt x="624" y="459"/>
                  <a:pt x="624" y="459"/>
                  <a:pt x="624" y="459"/>
                </a:cubicBezTo>
                <a:cubicBezTo>
                  <a:pt x="638" y="451"/>
                  <a:pt x="638" y="451"/>
                  <a:pt x="638" y="451"/>
                </a:cubicBezTo>
                <a:cubicBezTo>
                  <a:pt x="625" y="439"/>
                  <a:pt x="625" y="439"/>
                  <a:pt x="625" y="439"/>
                </a:cubicBezTo>
                <a:cubicBezTo>
                  <a:pt x="625" y="439"/>
                  <a:pt x="625" y="423"/>
                  <a:pt x="626" y="416"/>
                </a:cubicBezTo>
                <a:cubicBezTo>
                  <a:pt x="626" y="410"/>
                  <a:pt x="645" y="413"/>
                  <a:pt x="645" y="413"/>
                </a:cubicBezTo>
                <a:cubicBezTo>
                  <a:pt x="648" y="419"/>
                  <a:pt x="648" y="419"/>
                  <a:pt x="648" y="419"/>
                </a:cubicBezTo>
                <a:cubicBezTo>
                  <a:pt x="675" y="407"/>
                  <a:pt x="675" y="407"/>
                  <a:pt x="675" y="407"/>
                </a:cubicBezTo>
                <a:cubicBezTo>
                  <a:pt x="674" y="400"/>
                  <a:pt x="674" y="400"/>
                  <a:pt x="674" y="400"/>
                </a:cubicBezTo>
                <a:cubicBezTo>
                  <a:pt x="684" y="398"/>
                  <a:pt x="684" y="398"/>
                  <a:pt x="684" y="398"/>
                </a:cubicBezTo>
                <a:cubicBezTo>
                  <a:pt x="684" y="398"/>
                  <a:pt x="698" y="380"/>
                  <a:pt x="707" y="377"/>
                </a:cubicBezTo>
                <a:cubicBezTo>
                  <a:pt x="714" y="372"/>
                  <a:pt x="732" y="382"/>
                  <a:pt x="732" y="382"/>
                </a:cubicBezTo>
                <a:cubicBezTo>
                  <a:pt x="751" y="373"/>
                  <a:pt x="751" y="373"/>
                  <a:pt x="751" y="373"/>
                </a:cubicBezTo>
                <a:cubicBezTo>
                  <a:pt x="751" y="373"/>
                  <a:pt x="766" y="371"/>
                  <a:pt x="781" y="360"/>
                </a:cubicBezTo>
                <a:cubicBezTo>
                  <a:pt x="796" y="348"/>
                  <a:pt x="825" y="313"/>
                  <a:pt x="825" y="313"/>
                </a:cubicBezTo>
                <a:cubicBezTo>
                  <a:pt x="825" y="313"/>
                  <a:pt x="845" y="305"/>
                  <a:pt x="865" y="297"/>
                </a:cubicBezTo>
                <a:cubicBezTo>
                  <a:pt x="885" y="288"/>
                  <a:pt x="889" y="271"/>
                  <a:pt x="889" y="271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4" y="276"/>
                  <a:pt x="904" y="276"/>
                  <a:pt x="904" y="276"/>
                </a:cubicBezTo>
                <a:cubicBezTo>
                  <a:pt x="916" y="270"/>
                  <a:pt x="916" y="270"/>
                  <a:pt x="916" y="270"/>
                </a:cubicBezTo>
                <a:cubicBezTo>
                  <a:pt x="910" y="253"/>
                  <a:pt x="910" y="253"/>
                  <a:pt x="910" y="253"/>
                </a:cubicBezTo>
                <a:cubicBezTo>
                  <a:pt x="930" y="253"/>
                  <a:pt x="930" y="253"/>
                  <a:pt x="930" y="253"/>
                </a:cubicBezTo>
                <a:cubicBezTo>
                  <a:pt x="933" y="246"/>
                  <a:pt x="933" y="246"/>
                  <a:pt x="933" y="246"/>
                </a:cubicBezTo>
                <a:cubicBezTo>
                  <a:pt x="946" y="246"/>
                  <a:pt x="946" y="246"/>
                  <a:pt x="946" y="246"/>
                </a:cubicBezTo>
                <a:cubicBezTo>
                  <a:pt x="946" y="242"/>
                  <a:pt x="946" y="242"/>
                  <a:pt x="946" y="242"/>
                </a:cubicBezTo>
                <a:cubicBezTo>
                  <a:pt x="975" y="238"/>
                  <a:pt x="975" y="238"/>
                  <a:pt x="975" y="238"/>
                </a:cubicBezTo>
                <a:cubicBezTo>
                  <a:pt x="975" y="238"/>
                  <a:pt x="976" y="225"/>
                  <a:pt x="988" y="225"/>
                </a:cubicBezTo>
                <a:cubicBezTo>
                  <a:pt x="1000" y="225"/>
                  <a:pt x="995" y="240"/>
                  <a:pt x="995" y="240"/>
                </a:cubicBezTo>
                <a:cubicBezTo>
                  <a:pt x="1002" y="242"/>
                  <a:pt x="1002" y="242"/>
                  <a:pt x="1002" y="242"/>
                </a:cubicBezTo>
                <a:cubicBezTo>
                  <a:pt x="1002" y="242"/>
                  <a:pt x="1008" y="227"/>
                  <a:pt x="1011" y="223"/>
                </a:cubicBezTo>
                <a:cubicBezTo>
                  <a:pt x="1013" y="220"/>
                  <a:pt x="1020" y="222"/>
                  <a:pt x="1020" y="222"/>
                </a:cubicBezTo>
                <a:cubicBezTo>
                  <a:pt x="1020" y="222"/>
                  <a:pt x="1022" y="213"/>
                  <a:pt x="1019" y="2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Slowakia"/>
          <p:cNvSpPr>
            <a:spLocks/>
          </p:cNvSpPr>
          <p:nvPr/>
        </p:nvSpPr>
        <p:spPr bwMode="auto">
          <a:xfrm>
            <a:off x="5610180" y="4029312"/>
            <a:ext cx="860665" cy="456412"/>
          </a:xfrm>
          <a:custGeom>
            <a:avLst/>
            <a:gdLst/>
            <a:ahLst/>
            <a:cxnLst>
              <a:cxn ang="0">
                <a:pos x="221" y="7"/>
              </a:cxn>
              <a:cxn ang="0">
                <a:pos x="202" y="1"/>
              </a:cxn>
              <a:cxn ang="0">
                <a:pos x="179" y="7"/>
              </a:cxn>
              <a:cxn ang="0">
                <a:pos x="165" y="9"/>
              </a:cxn>
              <a:cxn ang="0">
                <a:pos x="141" y="16"/>
              </a:cxn>
              <a:cxn ang="0">
                <a:pos x="130" y="23"/>
              </a:cxn>
              <a:cxn ang="0">
                <a:pos x="125" y="19"/>
              </a:cxn>
              <a:cxn ang="0">
                <a:pos x="116" y="14"/>
              </a:cxn>
              <a:cxn ang="0">
                <a:pos x="113" y="11"/>
              </a:cxn>
              <a:cxn ang="0">
                <a:pos x="102" y="9"/>
              </a:cxn>
              <a:cxn ang="0">
                <a:pos x="96" y="16"/>
              </a:cxn>
              <a:cxn ang="0">
                <a:pos x="86" y="10"/>
              </a:cxn>
              <a:cxn ang="0">
                <a:pos x="76" y="13"/>
              </a:cxn>
              <a:cxn ang="0">
                <a:pos x="64" y="23"/>
              </a:cxn>
              <a:cxn ang="0">
                <a:pos x="51" y="43"/>
              </a:cxn>
              <a:cxn ang="0">
                <a:pos x="43" y="53"/>
              </a:cxn>
              <a:cxn ang="0">
                <a:pos x="14" y="59"/>
              </a:cxn>
              <a:cxn ang="0">
                <a:pos x="4" y="73"/>
              </a:cxn>
              <a:cxn ang="0">
                <a:pos x="0" y="90"/>
              </a:cxn>
              <a:cxn ang="0">
                <a:pos x="9" y="105"/>
              </a:cxn>
              <a:cxn ang="0">
                <a:pos x="14" y="117"/>
              </a:cxn>
              <a:cxn ang="0">
                <a:pos x="37" y="126"/>
              </a:cxn>
              <a:cxn ang="0">
                <a:pos x="56" y="129"/>
              </a:cxn>
              <a:cxn ang="0">
                <a:pos x="76" y="126"/>
              </a:cxn>
              <a:cxn ang="0">
                <a:pos x="93" y="118"/>
              </a:cxn>
              <a:cxn ang="0">
                <a:pos x="102" y="104"/>
              </a:cxn>
              <a:cxn ang="0">
                <a:pos x="123" y="89"/>
              </a:cxn>
              <a:cxn ang="0">
                <a:pos x="155" y="83"/>
              </a:cxn>
              <a:cxn ang="0">
                <a:pos x="185" y="63"/>
              </a:cxn>
              <a:cxn ang="0">
                <a:pos x="210" y="63"/>
              </a:cxn>
              <a:cxn ang="0">
                <a:pos x="225" y="67"/>
              </a:cxn>
              <a:cxn ang="0">
                <a:pos x="232" y="55"/>
              </a:cxn>
              <a:cxn ang="0">
                <a:pos x="241" y="30"/>
              </a:cxn>
              <a:cxn ang="0">
                <a:pos x="222" y="14"/>
              </a:cxn>
            </a:cxnLst>
            <a:rect l="0" t="0" r="r" b="b"/>
            <a:pathLst>
              <a:path w="246" h="130">
                <a:moveTo>
                  <a:pt x="222" y="14"/>
                </a:moveTo>
                <a:cubicBezTo>
                  <a:pt x="222" y="14"/>
                  <a:pt x="222" y="9"/>
                  <a:pt x="221" y="7"/>
                </a:cubicBezTo>
                <a:cubicBezTo>
                  <a:pt x="220" y="5"/>
                  <a:pt x="208" y="5"/>
                  <a:pt x="208" y="5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199" y="0"/>
                  <a:pt x="192" y="1"/>
                </a:cubicBezTo>
                <a:cubicBezTo>
                  <a:pt x="184" y="3"/>
                  <a:pt x="179" y="7"/>
                  <a:pt x="179" y="7"/>
                </a:cubicBezTo>
                <a:cubicBezTo>
                  <a:pt x="179" y="7"/>
                  <a:pt x="178" y="13"/>
                  <a:pt x="173" y="14"/>
                </a:cubicBezTo>
                <a:cubicBezTo>
                  <a:pt x="166" y="15"/>
                  <a:pt x="165" y="9"/>
                  <a:pt x="165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46" y="10"/>
                  <a:pt x="141" y="16"/>
                  <a:pt x="141" y="16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0" y="23"/>
                  <a:pt x="126" y="26"/>
                  <a:pt x="124" y="26"/>
                </a:cubicBezTo>
                <a:cubicBezTo>
                  <a:pt x="120" y="26"/>
                  <a:pt x="125" y="19"/>
                  <a:pt x="125" y="19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2" y="4"/>
                  <a:pt x="108" y="3"/>
                </a:cubicBezTo>
                <a:cubicBezTo>
                  <a:pt x="103" y="3"/>
                  <a:pt x="102" y="9"/>
                  <a:pt x="102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6" y="16"/>
                  <a:pt x="96" y="16"/>
                  <a:pt x="96" y="16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0"/>
                  <a:pt x="86" y="10"/>
                  <a:pt x="86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8" y="20"/>
                  <a:pt x="64" y="23"/>
                </a:cubicBezTo>
                <a:cubicBezTo>
                  <a:pt x="60" y="26"/>
                  <a:pt x="58" y="24"/>
                  <a:pt x="54" y="27"/>
                </a:cubicBezTo>
                <a:cubicBezTo>
                  <a:pt x="52" y="31"/>
                  <a:pt x="54" y="39"/>
                  <a:pt x="51" y="43"/>
                </a:cubicBezTo>
                <a:cubicBezTo>
                  <a:pt x="49" y="47"/>
                  <a:pt x="47" y="43"/>
                  <a:pt x="44" y="46"/>
                </a:cubicBezTo>
                <a:cubicBezTo>
                  <a:pt x="41" y="50"/>
                  <a:pt x="43" y="53"/>
                  <a:pt x="43" y="53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18" y="57"/>
                  <a:pt x="14" y="59"/>
                </a:cubicBezTo>
                <a:cubicBezTo>
                  <a:pt x="10" y="61"/>
                  <a:pt x="5" y="69"/>
                  <a:pt x="4" y="72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3"/>
                  <a:pt x="1" y="85"/>
                  <a:pt x="0" y="90"/>
                </a:cubicBezTo>
                <a:cubicBezTo>
                  <a:pt x="0" y="95"/>
                  <a:pt x="7" y="99"/>
                  <a:pt x="7" y="99"/>
                </a:cubicBez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2" y="109"/>
                  <a:pt x="14" y="113"/>
                </a:cubicBezTo>
                <a:cubicBezTo>
                  <a:pt x="14" y="114"/>
                  <a:pt x="15" y="116"/>
                  <a:pt x="14" y="117"/>
                </a:cubicBezTo>
                <a:cubicBezTo>
                  <a:pt x="18" y="116"/>
                  <a:pt x="22" y="116"/>
                  <a:pt x="25" y="117"/>
                </a:cubicBezTo>
                <a:cubicBezTo>
                  <a:pt x="30" y="118"/>
                  <a:pt x="37" y="126"/>
                  <a:pt x="37" y="126"/>
                </a:cubicBezTo>
                <a:cubicBezTo>
                  <a:pt x="37" y="126"/>
                  <a:pt x="41" y="130"/>
                  <a:pt x="46" y="130"/>
                </a:cubicBezTo>
                <a:cubicBezTo>
                  <a:pt x="50" y="130"/>
                  <a:pt x="56" y="129"/>
                  <a:pt x="56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118"/>
                  <a:pt x="86" y="113"/>
                  <a:pt x="90" y="106"/>
                </a:cubicBezTo>
                <a:cubicBezTo>
                  <a:pt x="93" y="101"/>
                  <a:pt x="102" y="104"/>
                  <a:pt x="102" y="104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8" y="90"/>
                  <a:pt x="123" y="89"/>
                </a:cubicBezTo>
                <a:cubicBezTo>
                  <a:pt x="127" y="88"/>
                  <a:pt x="138" y="94"/>
                  <a:pt x="138" y="94"/>
                </a:cubicBezTo>
                <a:cubicBezTo>
                  <a:pt x="138" y="94"/>
                  <a:pt x="150" y="87"/>
                  <a:pt x="155" y="83"/>
                </a:cubicBezTo>
                <a:cubicBezTo>
                  <a:pt x="159" y="79"/>
                  <a:pt x="158" y="69"/>
                  <a:pt x="163" y="66"/>
                </a:cubicBezTo>
                <a:cubicBezTo>
                  <a:pt x="168" y="62"/>
                  <a:pt x="176" y="61"/>
                  <a:pt x="185" y="63"/>
                </a:cubicBezTo>
                <a:cubicBezTo>
                  <a:pt x="194" y="67"/>
                  <a:pt x="201" y="58"/>
                  <a:pt x="201" y="58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0" y="63"/>
                  <a:pt x="211" y="71"/>
                  <a:pt x="216" y="72"/>
                </a:cubicBezTo>
                <a:cubicBezTo>
                  <a:pt x="222" y="73"/>
                  <a:pt x="222" y="69"/>
                  <a:pt x="225" y="67"/>
                </a:cubicBezTo>
                <a:cubicBezTo>
                  <a:pt x="228" y="64"/>
                  <a:pt x="234" y="66"/>
                  <a:pt x="234" y="66"/>
                </a:cubicBezTo>
                <a:cubicBezTo>
                  <a:pt x="234" y="66"/>
                  <a:pt x="232" y="59"/>
                  <a:pt x="232" y="55"/>
                </a:cubicBezTo>
                <a:cubicBezTo>
                  <a:pt x="232" y="51"/>
                  <a:pt x="240" y="43"/>
                  <a:pt x="240" y="43"/>
                </a:cubicBezTo>
                <a:cubicBezTo>
                  <a:pt x="241" y="30"/>
                  <a:pt x="241" y="30"/>
                  <a:pt x="241" y="30"/>
                </a:cubicBezTo>
                <a:cubicBezTo>
                  <a:pt x="246" y="18"/>
                  <a:pt x="246" y="18"/>
                  <a:pt x="246" y="18"/>
                </a:cubicBezTo>
                <a:lnTo>
                  <a:pt x="222" y="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ussia"/>
          <p:cNvSpPr>
            <a:spLocks noChangeAspect="1"/>
          </p:cNvSpPr>
          <p:nvPr/>
        </p:nvSpPr>
        <p:spPr bwMode="auto">
          <a:xfrm>
            <a:off x="5917933" y="2725274"/>
            <a:ext cx="409467" cy="224294"/>
          </a:xfrm>
          <a:custGeom>
            <a:avLst/>
            <a:gdLst/>
            <a:ahLst/>
            <a:cxnLst>
              <a:cxn ang="0">
                <a:pos x="73" y="18"/>
              </a:cxn>
              <a:cxn ang="0">
                <a:pos x="75" y="13"/>
              </a:cxn>
              <a:cxn ang="0">
                <a:pos x="67" y="7"/>
              </a:cxn>
              <a:cxn ang="0">
                <a:pos x="60" y="7"/>
              </a:cxn>
              <a:cxn ang="0">
                <a:pos x="53" y="9"/>
              </a:cxn>
              <a:cxn ang="0">
                <a:pos x="53" y="7"/>
              </a:cxn>
              <a:cxn ang="0">
                <a:pos x="46" y="6"/>
              </a:cxn>
              <a:cxn ang="0">
                <a:pos x="41" y="4"/>
              </a:cxn>
              <a:cxn ang="0">
                <a:pos x="37" y="5"/>
              </a:cxn>
              <a:cxn ang="0">
                <a:pos x="34" y="2"/>
              </a:cxn>
              <a:cxn ang="0">
                <a:pos x="33" y="5"/>
              </a:cxn>
              <a:cxn ang="0">
                <a:pos x="30" y="5"/>
              </a:cxn>
              <a:cxn ang="0">
                <a:pos x="34" y="16"/>
              </a:cxn>
              <a:cxn ang="0">
                <a:pos x="29" y="19"/>
              </a:cxn>
              <a:cxn ang="0">
                <a:pos x="24" y="19"/>
              </a:cxn>
              <a:cxn ang="0">
                <a:pos x="21" y="18"/>
              </a:cxn>
              <a:cxn ang="0">
                <a:pos x="16" y="19"/>
              </a:cxn>
              <a:cxn ang="0">
                <a:pos x="24" y="7"/>
              </a:cxn>
              <a:cxn ang="0">
                <a:pos x="24" y="5"/>
              </a:cxn>
              <a:cxn ang="0">
                <a:pos x="27" y="1"/>
              </a:cxn>
              <a:cxn ang="0">
                <a:pos x="26" y="0"/>
              </a:cxn>
              <a:cxn ang="0">
                <a:pos x="24" y="1"/>
              </a:cxn>
              <a:cxn ang="0">
                <a:pos x="21" y="7"/>
              </a:cxn>
              <a:cxn ang="0">
                <a:pos x="15" y="16"/>
              </a:cxn>
              <a:cxn ang="0">
                <a:pos x="13" y="18"/>
              </a:cxn>
              <a:cxn ang="0">
                <a:pos x="1" y="20"/>
              </a:cxn>
              <a:cxn ang="0">
                <a:pos x="0" y="24"/>
              </a:cxn>
              <a:cxn ang="0">
                <a:pos x="2" y="26"/>
              </a:cxn>
              <a:cxn ang="0">
                <a:pos x="0" y="34"/>
              </a:cxn>
              <a:cxn ang="0">
                <a:pos x="2" y="34"/>
              </a:cxn>
              <a:cxn ang="0">
                <a:pos x="2" y="32"/>
              </a:cxn>
              <a:cxn ang="0">
                <a:pos x="4" y="31"/>
              </a:cxn>
              <a:cxn ang="0">
                <a:pos x="5" y="33"/>
              </a:cxn>
              <a:cxn ang="0">
                <a:pos x="8" y="30"/>
              </a:cxn>
              <a:cxn ang="0">
                <a:pos x="14" y="31"/>
              </a:cxn>
              <a:cxn ang="0">
                <a:pos x="10" y="32"/>
              </a:cxn>
              <a:cxn ang="0">
                <a:pos x="10" y="34"/>
              </a:cxn>
              <a:cxn ang="0">
                <a:pos x="5" y="37"/>
              </a:cxn>
              <a:cxn ang="0">
                <a:pos x="4" y="36"/>
              </a:cxn>
              <a:cxn ang="0">
                <a:pos x="2" y="42"/>
              </a:cxn>
              <a:cxn ang="0">
                <a:pos x="39" y="42"/>
              </a:cxn>
              <a:cxn ang="0">
                <a:pos x="75" y="36"/>
              </a:cxn>
              <a:cxn ang="0">
                <a:pos x="72" y="25"/>
              </a:cxn>
              <a:cxn ang="0">
                <a:pos x="73" y="18"/>
              </a:cxn>
            </a:cxnLst>
            <a:rect l="0" t="0" r="r" b="b"/>
            <a:pathLst>
              <a:path w="78" h="43">
                <a:moveTo>
                  <a:pt x="73" y="18"/>
                </a:moveTo>
                <a:cubicBezTo>
                  <a:pt x="73" y="18"/>
                  <a:pt x="78" y="15"/>
                  <a:pt x="75" y="13"/>
                </a:cubicBezTo>
                <a:cubicBezTo>
                  <a:pt x="73" y="11"/>
                  <a:pt x="67" y="7"/>
                  <a:pt x="67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49" y="8"/>
                  <a:pt x="46" y="6"/>
                </a:cubicBezTo>
                <a:cubicBezTo>
                  <a:pt x="43" y="5"/>
                  <a:pt x="41" y="4"/>
                  <a:pt x="41" y="4"/>
                </a:cubicBezTo>
                <a:cubicBezTo>
                  <a:pt x="37" y="5"/>
                  <a:pt x="37" y="5"/>
                  <a:pt x="37" y="5"/>
                </a:cubicBezTo>
                <a:cubicBezTo>
                  <a:pt x="34" y="2"/>
                  <a:pt x="34" y="2"/>
                  <a:pt x="34" y="2"/>
                </a:cubicBezTo>
                <a:cubicBezTo>
                  <a:pt x="33" y="5"/>
                  <a:pt x="33" y="5"/>
                  <a:pt x="33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4" y="16"/>
                  <a:pt x="34" y="16"/>
                  <a:pt x="34" y="16"/>
                </a:cubicBezTo>
                <a:cubicBezTo>
                  <a:pt x="29" y="19"/>
                  <a:pt x="29" y="19"/>
                  <a:pt x="29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2" y="18"/>
                  <a:pt x="21" y="18"/>
                </a:cubicBezTo>
                <a:cubicBezTo>
                  <a:pt x="20" y="18"/>
                  <a:pt x="16" y="19"/>
                  <a:pt x="16" y="19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5"/>
                  <a:pt x="24" y="5"/>
                  <a:pt x="24" y="5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8"/>
                  <a:pt x="13" y="18"/>
                  <a:pt x="13" y="18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3"/>
                  <a:pt x="5" y="33"/>
                  <a:pt x="5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14" y="31"/>
                  <a:pt x="14" y="31"/>
                  <a:pt x="14" y="31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4"/>
                  <a:pt x="10" y="34"/>
                  <a:pt x="10" y="34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2" y="42"/>
                  <a:pt x="2" y="42"/>
                  <a:pt x="2" y="42"/>
                </a:cubicBezTo>
                <a:cubicBezTo>
                  <a:pt x="7" y="42"/>
                  <a:pt x="30" y="43"/>
                  <a:pt x="39" y="42"/>
                </a:cubicBezTo>
                <a:cubicBezTo>
                  <a:pt x="49" y="42"/>
                  <a:pt x="75" y="36"/>
                  <a:pt x="75" y="36"/>
                </a:cubicBezTo>
                <a:cubicBezTo>
                  <a:pt x="75" y="36"/>
                  <a:pt x="71" y="31"/>
                  <a:pt x="72" y="25"/>
                </a:cubicBezTo>
                <a:cubicBezTo>
                  <a:pt x="72" y="21"/>
                  <a:pt x="73" y="18"/>
                  <a:pt x="73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omania"/>
          <p:cNvSpPr>
            <a:spLocks noEditPoints="1"/>
          </p:cNvSpPr>
          <p:nvPr/>
        </p:nvSpPr>
        <p:spPr bwMode="auto">
          <a:xfrm>
            <a:off x="6194389" y="4159716"/>
            <a:ext cx="1570061" cy="1116256"/>
          </a:xfrm>
          <a:custGeom>
            <a:avLst/>
            <a:gdLst/>
            <a:ahLst/>
            <a:cxnLst>
              <a:cxn ang="0">
                <a:pos x="428" y="156"/>
              </a:cxn>
              <a:cxn ang="0">
                <a:pos x="402" y="170"/>
              </a:cxn>
              <a:cxn ang="0">
                <a:pos x="387" y="175"/>
              </a:cxn>
              <a:cxn ang="0">
                <a:pos x="365" y="162"/>
              </a:cxn>
              <a:cxn ang="0">
                <a:pos x="361" y="136"/>
              </a:cxn>
              <a:cxn ang="0">
                <a:pos x="361" y="116"/>
              </a:cxn>
              <a:cxn ang="0">
                <a:pos x="350" y="83"/>
              </a:cxn>
              <a:cxn ang="0">
                <a:pos x="332" y="65"/>
              </a:cxn>
              <a:cxn ang="0">
                <a:pos x="291" y="18"/>
              </a:cxn>
              <a:cxn ang="0">
                <a:pos x="247" y="24"/>
              </a:cxn>
              <a:cxn ang="0">
                <a:pos x="202" y="51"/>
              </a:cxn>
              <a:cxn ang="0">
                <a:pos x="164" y="44"/>
              </a:cxn>
              <a:cxn ang="0">
                <a:pos x="115" y="37"/>
              </a:cxn>
              <a:cxn ang="0">
                <a:pos x="107" y="47"/>
              </a:cxn>
              <a:cxn ang="0">
                <a:pos x="93" y="67"/>
              </a:cxn>
              <a:cxn ang="0">
                <a:pos x="81" y="70"/>
              </a:cxn>
              <a:cxn ang="0">
                <a:pos x="71" y="94"/>
              </a:cxn>
              <a:cxn ang="0">
                <a:pos x="65" y="108"/>
              </a:cxn>
              <a:cxn ang="0">
                <a:pos x="59" y="125"/>
              </a:cxn>
              <a:cxn ang="0">
                <a:pos x="55" y="140"/>
              </a:cxn>
              <a:cxn ang="0">
                <a:pos x="45" y="148"/>
              </a:cxn>
              <a:cxn ang="0">
                <a:pos x="43" y="164"/>
              </a:cxn>
              <a:cxn ang="0">
                <a:pos x="27" y="174"/>
              </a:cxn>
              <a:cxn ang="0">
                <a:pos x="12" y="181"/>
              </a:cxn>
              <a:cxn ang="0">
                <a:pos x="0" y="184"/>
              </a:cxn>
              <a:cxn ang="0">
                <a:pos x="12" y="194"/>
              </a:cxn>
              <a:cxn ang="0">
                <a:pos x="17" y="197"/>
              </a:cxn>
              <a:cxn ang="0">
                <a:pos x="31" y="205"/>
              </a:cxn>
              <a:cxn ang="0">
                <a:pos x="33" y="219"/>
              </a:cxn>
              <a:cxn ang="0">
                <a:pos x="45" y="235"/>
              </a:cxn>
              <a:cxn ang="0">
                <a:pos x="55" y="237"/>
              </a:cxn>
              <a:cxn ang="0">
                <a:pos x="63" y="254"/>
              </a:cxn>
              <a:cxn ang="0">
                <a:pos x="71" y="260"/>
              </a:cxn>
              <a:cxn ang="0">
                <a:pos x="75" y="266"/>
              </a:cxn>
              <a:cxn ang="0">
                <a:pos x="95" y="271"/>
              </a:cxn>
              <a:cxn ang="0">
                <a:pos x="115" y="263"/>
              </a:cxn>
              <a:cxn ang="0">
                <a:pos x="129" y="274"/>
              </a:cxn>
              <a:cxn ang="0">
                <a:pos x="123" y="278"/>
              </a:cxn>
              <a:cxn ang="0">
                <a:pos x="123" y="290"/>
              </a:cxn>
              <a:cxn ang="0">
                <a:pos x="129" y="294"/>
              </a:cxn>
              <a:cxn ang="0">
                <a:pos x="148" y="302"/>
              </a:cxn>
              <a:cxn ang="0">
                <a:pos x="151" y="318"/>
              </a:cxn>
              <a:cxn ang="0">
                <a:pos x="179" y="314"/>
              </a:cxn>
              <a:cxn ang="0">
                <a:pos x="206" y="318"/>
              </a:cxn>
              <a:cxn ang="0">
                <a:pos x="229" y="310"/>
              </a:cxn>
              <a:cxn ang="0">
                <a:pos x="250" y="310"/>
              </a:cxn>
              <a:cxn ang="0">
                <a:pos x="271" y="309"/>
              </a:cxn>
              <a:cxn ang="0">
                <a:pos x="308" y="275"/>
              </a:cxn>
              <a:cxn ang="0">
                <a:pos x="355" y="268"/>
              </a:cxn>
              <a:cxn ang="0">
                <a:pos x="372" y="268"/>
              </a:cxn>
              <a:cxn ang="0">
                <a:pos x="385" y="272"/>
              </a:cxn>
              <a:cxn ang="0">
                <a:pos x="413" y="273"/>
              </a:cxn>
              <a:cxn ang="0">
                <a:pos x="408" y="239"/>
              </a:cxn>
              <a:cxn ang="0">
                <a:pos x="411" y="221"/>
              </a:cxn>
              <a:cxn ang="0">
                <a:pos x="407" y="207"/>
              </a:cxn>
              <a:cxn ang="0">
                <a:pos x="413" y="191"/>
              </a:cxn>
              <a:cxn ang="0">
                <a:pos x="420" y="193"/>
              </a:cxn>
              <a:cxn ang="0">
                <a:pos x="424" y="195"/>
              </a:cxn>
              <a:cxn ang="0">
                <a:pos x="419" y="204"/>
              </a:cxn>
              <a:cxn ang="0">
                <a:pos x="431" y="199"/>
              </a:cxn>
              <a:cxn ang="0">
                <a:pos x="443" y="167"/>
              </a:cxn>
              <a:cxn ang="0">
                <a:pos x="418" y="212"/>
              </a:cxn>
              <a:cxn ang="0">
                <a:pos x="418" y="207"/>
              </a:cxn>
            </a:cxnLst>
            <a:rect l="0" t="0" r="r" b="b"/>
            <a:pathLst>
              <a:path w="448" h="319">
                <a:moveTo>
                  <a:pt x="443" y="167"/>
                </a:moveTo>
                <a:cubicBezTo>
                  <a:pt x="443" y="167"/>
                  <a:pt x="439" y="158"/>
                  <a:pt x="428" y="156"/>
                </a:cubicBezTo>
                <a:cubicBezTo>
                  <a:pt x="419" y="155"/>
                  <a:pt x="407" y="170"/>
                  <a:pt x="407" y="170"/>
                </a:cubicBezTo>
                <a:cubicBezTo>
                  <a:pt x="402" y="170"/>
                  <a:pt x="402" y="170"/>
                  <a:pt x="402" y="170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402" y="177"/>
                  <a:pt x="399" y="178"/>
                  <a:pt x="387" y="175"/>
                </a:cubicBezTo>
                <a:cubicBezTo>
                  <a:pt x="376" y="173"/>
                  <a:pt x="377" y="167"/>
                  <a:pt x="377" y="167"/>
                </a:cubicBezTo>
                <a:cubicBezTo>
                  <a:pt x="365" y="162"/>
                  <a:pt x="365" y="162"/>
                  <a:pt x="365" y="162"/>
                </a:cubicBezTo>
                <a:cubicBezTo>
                  <a:pt x="368" y="156"/>
                  <a:pt x="368" y="156"/>
                  <a:pt x="368" y="156"/>
                </a:cubicBezTo>
                <a:cubicBezTo>
                  <a:pt x="361" y="136"/>
                  <a:pt x="361" y="136"/>
                  <a:pt x="361" y="136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1" y="116"/>
                  <a:pt x="361" y="102"/>
                  <a:pt x="360" y="94"/>
                </a:cubicBezTo>
                <a:cubicBezTo>
                  <a:pt x="358" y="85"/>
                  <a:pt x="350" y="83"/>
                  <a:pt x="350" y="83"/>
                </a:cubicBezTo>
                <a:cubicBezTo>
                  <a:pt x="350" y="83"/>
                  <a:pt x="349" y="76"/>
                  <a:pt x="346" y="71"/>
                </a:cubicBezTo>
                <a:cubicBezTo>
                  <a:pt x="345" y="67"/>
                  <a:pt x="332" y="65"/>
                  <a:pt x="332" y="65"/>
                </a:cubicBezTo>
                <a:cubicBezTo>
                  <a:pt x="332" y="65"/>
                  <a:pt x="316" y="46"/>
                  <a:pt x="310" y="40"/>
                </a:cubicBezTo>
                <a:cubicBezTo>
                  <a:pt x="304" y="36"/>
                  <a:pt x="299" y="33"/>
                  <a:pt x="291" y="18"/>
                </a:cubicBezTo>
                <a:cubicBezTo>
                  <a:pt x="285" y="4"/>
                  <a:pt x="270" y="2"/>
                  <a:pt x="270" y="2"/>
                </a:cubicBezTo>
                <a:cubicBezTo>
                  <a:pt x="252" y="0"/>
                  <a:pt x="247" y="24"/>
                  <a:pt x="247" y="24"/>
                </a:cubicBezTo>
                <a:cubicBezTo>
                  <a:pt x="247" y="24"/>
                  <a:pt x="230" y="33"/>
                  <a:pt x="215" y="37"/>
                </a:cubicBezTo>
                <a:cubicBezTo>
                  <a:pt x="199" y="41"/>
                  <a:pt x="211" y="48"/>
                  <a:pt x="202" y="51"/>
                </a:cubicBezTo>
                <a:cubicBezTo>
                  <a:pt x="192" y="53"/>
                  <a:pt x="182" y="40"/>
                  <a:pt x="178" y="39"/>
                </a:cubicBezTo>
                <a:cubicBezTo>
                  <a:pt x="173" y="37"/>
                  <a:pt x="164" y="44"/>
                  <a:pt x="164" y="44"/>
                </a:cubicBezTo>
                <a:cubicBezTo>
                  <a:pt x="164" y="44"/>
                  <a:pt x="141" y="45"/>
                  <a:pt x="129" y="46"/>
                </a:cubicBezTo>
                <a:cubicBezTo>
                  <a:pt x="116" y="47"/>
                  <a:pt x="122" y="37"/>
                  <a:pt x="115" y="37"/>
                </a:cubicBezTo>
                <a:cubicBezTo>
                  <a:pt x="110" y="37"/>
                  <a:pt x="111" y="48"/>
                  <a:pt x="111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1" y="70"/>
                  <a:pt x="81" y="70"/>
                  <a:pt x="81" y="70"/>
                </a:cubicBezTo>
                <a:cubicBezTo>
                  <a:pt x="70" y="87"/>
                  <a:pt x="70" y="87"/>
                  <a:pt x="70" y="87"/>
                </a:cubicBezTo>
                <a:cubicBezTo>
                  <a:pt x="71" y="94"/>
                  <a:pt x="71" y="94"/>
                  <a:pt x="71" y="94"/>
                </a:cubicBezTo>
                <a:cubicBezTo>
                  <a:pt x="67" y="97"/>
                  <a:pt x="67" y="97"/>
                  <a:pt x="67" y="97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4"/>
                  <a:pt x="45" y="170"/>
                  <a:pt x="42" y="173"/>
                </a:cubicBezTo>
                <a:cubicBezTo>
                  <a:pt x="39" y="177"/>
                  <a:pt x="33" y="173"/>
                  <a:pt x="27" y="174"/>
                </a:cubicBezTo>
                <a:cubicBezTo>
                  <a:pt x="22" y="175"/>
                  <a:pt x="24" y="182"/>
                  <a:pt x="21" y="183"/>
                </a:cubicBezTo>
                <a:cubicBezTo>
                  <a:pt x="17" y="184"/>
                  <a:pt x="12" y="181"/>
                  <a:pt x="12" y="181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7" y="195"/>
                  <a:pt x="7" y="195"/>
                  <a:pt x="7" y="19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5" y="197"/>
                  <a:pt x="15" y="197"/>
                  <a:pt x="15" y="197"/>
                </a:cubicBezTo>
                <a:cubicBezTo>
                  <a:pt x="17" y="197"/>
                  <a:pt x="17" y="197"/>
                  <a:pt x="17" y="197"/>
                </a:cubicBezTo>
                <a:cubicBezTo>
                  <a:pt x="17" y="197"/>
                  <a:pt x="18" y="208"/>
                  <a:pt x="22" y="208"/>
                </a:cubicBezTo>
                <a:cubicBezTo>
                  <a:pt x="25" y="208"/>
                  <a:pt x="31" y="205"/>
                  <a:pt x="31" y="205"/>
                </a:cubicBezTo>
                <a:cubicBezTo>
                  <a:pt x="28" y="216"/>
                  <a:pt x="28" y="216"/>
                  <a:pt x="28" y="216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5" y="237"/>
                  <a:pt x="55" y="237"/>
                  <a:pt x="55" y="237"/>
                </a:cubicBezTo>
                <a:cubicBezTo>
                  <a:pt x="55" y="237"/>
                  <a:pt x="67" y="231"/>
                  <a:pt x="68" y="239"/>
                </a:cubicBezTo>
                <a:cubicBezTo>
                  <a:pt x="68" y="247"/>
                  <a:pt x="63" y="254"/>
                  <a:pt x="63" y="254"/>
                </a:cubicBezTo>
                <a:cubicBezTo>
                  <a:pt x="72" y="256"/>
                  <a:pt x="72" y="256"/>
                  <a:pt x="72" y="256"/>
                </a:cubicBezTo>
                <a:cubicBezTo>
                  <a:pt x="71" y="260"/>
                  <a:pt x="71" y="260"/>
                  <a:pt x="71" y="260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72" y="265"/>
                  <a:pt x="75" y="266"/>
                </a:cubicBezTo>
                <a:cubicBezTo>
                  <a:pt x="77" y="267"/>
                  <a:pt x="79" y="272"/>
                  <a:pt x="83" y="273"/>
                </a:cubicBezTo>
                <a:cubicBezTo>
                  <a:pt x="88" y="275"/>
                  <a:pt x="92" y="268"/>
                  <a:pt x="95" y="271"/>
                </a:cubicBezTo>
                <a:cubicBezTo>
                  <a:pt x="99" y="273"/>
                  <a:pt x="99" y="282"/>
                  <a:pt x="103" y="281"/>
                </a:cubicBezTo>
                <a:cubicBezTo>
                  <a:pt x="107" y="281"/>
                  <a:pt x="108" y="263"/>
                  <a:pt x="115" y="263"/>
                </a:cubicBezTo>
                <a:cubicBezTo>
                  <a:pt x="124" y="265"/>
                  <a:pt x="130" y="270"/>
                  <a:pt x="130" y="27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5" y="272"/>
                  <a:pt x="125" y="272"/>
                  <a:pt x="125" y="272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0" y="278"/>
                  <a:pt x="120" y="278"/>
                  <a:pt x="120" y="278"/>
                </a:cubicBezTo>
                <a:cubicBezTo>
                  <a:pt x="123" y="290"/>
                  <a:pt x="123" y="290"/>
                  <a:pt x="123" y="290"/>
                </a:cubicBezTo>
                <a:cubicBezTo>
                  <a:pt x="123" y="290"/>
                  <a:pt x="129" y="286"/>
                  <a:pt x="130" y="290"/>
                </a:cubicBezTo>
                <a:cubicBezTo>
                  <a:pt x="131" y="291"/>
                  <a:pt x="130" y="293"/>
                  <a:pt x="129" y="294"/>
                </a:cubicBezTo>
                <a:cubicBezTo>
                  <a:pt x="133" y="296"/>
                  <a:pt x="139" y="299"/>
                  <a:pt x="141" y="299"/>
                </a:cubicBezTo>
                <a:cubicBezTo>
                  <a:pt x="145" y="300"/>
                  <a:pt x="148" y="298"/>
                  <a:pt x="148" y="302"/>
                </a:cubicBezTo>
                <a:cubicBezTo>
                  <a:pt x="149" y="307"/>
                  <a:pt x="142" y="306"/>
                  <a:pt x="141" y="312"/>
                </a:cubicBezTo>
                <a:cubicBezTo>
                  <a:pt x="141" y="317"/>
                  <a:pt x="145" y="318"/>
                  <a:pt x="151" y="318"/>
                </a:cubicBezTo>
                <a:cubicBezTo>
                  <a:pt x="156" y="319"/>
                  <a:pt x="166" y="310"/>
                  <a:pt x="170" y="310"/>
                </a:cubicBezTo>
                <a:cubicBezTo>
                  <a:pt x="173" y="310"/>
                  <a:pt x="179" y="314"/>
                  <a:pt x="179" y="314"/>
                </a:cubicBezTo>
                <a:cubicBezTo>
                  <a:pt x="187" y="314"/>
                  <a:pt x="187" y="314"/>
                  <a:pt x="187" y="314"/>
                </a:cubicBezTo>
                <a:cubicBezTo>
                  <a:pt x="187" y="314"/>
                  <a:pt x="196" y="319"/>
                  <a:pt x="206" y="318"/>
                </a:cubicBezTo>
                <a:cubicBezTo>
                  <a:pt x="217" y="317"/>
                  <a:pt x="218" y="312"/>
                  <a:pt x="221" y="309"/>
                </a:cubicBezTo>
                <a:cubicBezTo>
                  <a:pt x="225" y="308"/>
                  <a:pt x="226" y="310"/>
                  <a:pt x="229" y="310"/>
                </a:cubicBezTo>
                <a:cubicBezTo>
                  <a:pt x="234" y="312"/>
                  <a:pt x="243" y="307"/>
                  <a:pt x="243" y="30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6" y="307"/>
                  <a:pt x="256" y="307"/>
                  <a:pt x="256" y="307"/>
                </a:cubicBezTo>
                <a:cubicBezTo>
                  <a:pt x="256" y="307"/>
                  <a:pt x="258" y="312"/>
                  <a:pt x="271" y="309"/>
                </a:cubicBezTo>
                <a:cubicBezTo>
                  <a:pt x="283" y="306"/>
                  <a:pt x="286" y="298"/>
                  <a:pt x="290" y="292"/>
                </a:cubicBezTo>
                <a:cubicBezTo>
                  <a:pt x="294" y="286"/>
                  <a:pt x="302" y="276"/>
                  <a:pt x="308" y="275"/>
                </a:cubicBezTo>
                <a:cubicBezTo>
                  <a:pt x="313" y="274"/>
                  <a:pt x="328" y="265"/>
                  <a:pt x="337" y="262"/>
                </a:cubicBezTo>
                <a:cubicBezTo>
                  <a:pt x="345" y="259"/>
                  <a:pt x="351" y="267"/>
                  <a:pt x="355" y="268"/>
                </a:cubicBezTo>
                <a:cubicBezTo>
                  <a:pt x="359" y="269"/>
                  <a:pt x="365" y="262"/>
                  <a:pt x="367" y="262"/>
                </a:cubicBezTo>
                <a:cubicBezTo>
                  <a:pt x="369" y="262"/>
                  <a:pt x="369" y="267"/>
                  <a:pt x="372" y="268"/>
                </a:cubicBezTo>
                <a:cubicBezTo>
                  <a:pt x="375" y="269"/>
                  <a:pt x="381" y="262"/>
                  <a:pt x="381" y="262"/>
                </a:cubicBezTo>
                <a:cubicBezTo>
                  <a:pt x="385" y="272"/>
                  <a:pt x="385" y="272"/>
                  <a:pt x="385" y="272"/>
                </a:cubicBezTo>
                <a:cubicBezTo>
                  <a:pt x="385" y="272"/>
                  <a:pt x="393" y="274"/>
                  <a:pt x="397" y="274"/>
                </a:cubicBezTo>
                <a:cubicBezTo>
                  <a:pt x="401" y="275"/>
                  <a:pt x="413" y="273"/>
                  <a:pt x="413" y="273"/>
                </a:cubicBezTo>
                <a:cubicBezTo>
                  <a:pt x="413" y="273"/>
                  <a:pt x="415" y="265"/>
                  <a:pt x="414" y="257"/>
                </a:cubicBezTo>
                <a:cubicBezTo>
                  <a:pt x="414" y="249"/>
                  <a:pt x="408" y="239"/>
                  <a:pt x="408" y="239"/>
                </a:cubicBezTo>
                <a:cubicBezTo>
                  <a:pt x="419" y="214"/>
                  <a:pt x="419" y="214"/>
                  <a:pt x="419" y="214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407" y="207"/>
                  <a:pt x="407" y="207"/>
                  <a:pt x="407" y="207"/>
                </a:cubicBezTo>
                <a:cubicBezTo>
                  <a:pt x="415" y="203"/>
                  <a:pt x="415" y="203"/>
                  <a:pt x="415" y="203"/>
                </a:cubicBezTo>
                <a:cubicBezTo>
                  <a:pt x="415" y="203"/>
                  <a:pt x="411" y="197"/>
                  <a:pt x="413" y="191"/>
                </a:cubicBezTo>
                <a:cubicBezTo>
                  <a:pt x="414" y="184"/>
                  <a:pt x="421" y="189"/>
                  <a:pt x="421" y="189"/>
                </a:cubicBezTo>
                <a:cubicBezTo>
                  <a:pt x="420" y="193"/>
                  <a:pt x="420" y="193"/>
                  <a:pt x="420" y="193"/>
                </a:cubicBezTo>
                <a:cubicBezTo>
                  <a:pt x="422" y="198"/>
                  <a:pt x="422" y="198"/>
                  <a:pt x="422" y="198"/>
                </a:cubicBezTo>
                <a:cubicBezTo>
                  <a:pt x="424" y="195"/>
                  <a:pt x="424" y="195"/>
                  <a:pt x="424" y="195"/>
                </a:cubicBezTo>
                <a:cubicBezTo>
                  <a:pt x="426" y="198"/>
                  <a:pt x="426" y="198"/>
                  <a:pt x="426" y="198"/>
                </a:cubicBezTo>
                <a:cubicBezTo>
                  <a:pt x="419" y="204"/>
                  <a:pt x="419" y="204"/>
                  <a:pt x="419" y="204"/>
                </a:cubicBezTo>
                <a:cubicBezTo>
                  <a:pt x="423" y="207"/>
                  <a:pt x="423" y="207"/>
                  <a:pt x="423" y="207"/>
                </a:cubicBezTo>
                <a:cubicBezTo>
                  <a:pt x="423" y="207"/>
                  <a:pt x="428" y="202"/>
                  <a:pt x="431" y="199"/>
                </a:cubicBezTo>
                <a:cubicBezTo>
                  <a:pt x="434" y="198"/>
                  <a:pt x="439" y="198"/>
                  <a:pt x="443" y="192"/>
                </a:cubicBezTo>
                <a:cubicBezTo>
                  <a:pt x="448" y="187"/>
                  <a:pt x="443" y="167"/>
                  <a:pt x="443" y="167"/>
                </a:cubicBezTo>
                <a:close/>
                <a:moveTo>
                  <a:pt x="415" y="211"/>
                </a:moveTo>
                <a:cubicBezTo>
                  <a:pt x="418" y="212"/>
                  <a:pt x="418" y="212"/>
                  <a:pt x="418" y="212"/>
                </a:cubicBezTo>
                <a:cubicBezTo>
                  <a:pt x="420" y="209"/>
                  <a:pt x="420" y="209"/>
                  <a:pt x="420" y="209"/>
                </a:cubicBezTo>
                <a:cubicBezTo>
                  <a:pt x="418" y="207"/>
                  <a:pt x="418" y="207"/>
                  <a:pt x="418" y="207"/>
                </a:cubicBezTo>
                <a:lnTo>
                  <a:pt x="415" y="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Netherlands"/>
          <p:cNvSpPr>
            <a:spLocks noEditPoints="1"/>
          </p:cNvSpPr>
          <p:nvPr/>
        </p:nvSpPr>
        <p:spPr bwMode="auto">
          <a:xfrm>
            <a:off x="3591531" y="3194729"/>
            <a:ext cx="589425" cy="618113"/>
          </a:xfrm>
          <a:custGeom>
            <a:avLst/>
            <a:gdLst/>
            <a:ahLst/>
            <a:cxnLst>
              <a:cxn ang="0">
                <a:pos x="154" y="5"/>
              </a:cxn>
              <a:cxn ang="0">
                <a:pos x="131" y="10"/>
              </a:cxn>
              <a:cxn ang="0">
                <a:pos x="96" y="34"/>
              </a:cxn>
              <a:cxn ang="0">
                <a:pos x="105" y="45"/>
              </a:cxn>
              <a:cxn ang="0">
                <a:pos x="104" y="55"/>
              </a:cxn>
              <a:cxn ang="0">
                <a:pos x="101" y="57"/>
              </a:cxn>
              <a:cxn ang="0">
                <a:pos x="83" y="73"/>
              </a:cxn>
              <a:cxn ang="0">
                <a:pos x="99" y="72"/>
              </a:cxn>
              <a:cxn ang="0">
                <a:pos x="109" y="72"/>
              </a:cxn>
              <a:cxn ang="0">
                <a:pos x="76" y="71"/>
              </a:cxn>
              <a:cxn ang="0">
                <a:pos x="82" y="64"/>
              </a:cxn>
              <a:cxn ang="0">
                <a:pos x="84" y="44"/>
              </a:cxn>
              <a:cxn ang="0">
                <a:pos x="67" y="32"/>
              </a:cxn>
              <a:cxn ang="0">
                <a:pos x="47" y="101"/>
              </a:cxn>
              <a:cxn ang="0">
                <a:pos x="33" y="94"/>
              </a:cxn>
              <a:cxn ang="0">
                <a:pos x="61" y="109"/>
              </a:cxn>
              <a:cxn ang="0">
                <a:pos x="48" y="113"/>
              </a:cxn>
              <a:cxn ang="0">
                <a:pos x="40" y="119"/>
              </a:cxn>
              <a:cxn ang="0">
                <a:pos x="32" y="119"/>
              </a:cxn>
              <a:cxn ang="0">
                <a:pos x="40" y="126"/>
              </a:cxn>
              <a:cxn ang="0">
                <a:pos x="19" y="121"/>
              </a:cxn>
              <a:cxn ang="0">
                <a:pos x="10" y="124"/>
              </a:cxn>
              <a:cxn ang="0">
                <a:pos x="26" y="127"/>
              </a:cxn>
              <a:cxn ang="0">
                <a:pos x="33" y="135"/>
              </a:cxn>
              <a:cxn ang="0">
                <a:pos x="23" y="133"/>
              </a:cxn>
              <a:cxn ang="0">
                <a:pos x="2" y="129"/>
              </a:cxn>
              <a:cxn ang="0">
                <a:pos x="7" y="139"/>
              </a:cxn>
              <a:cxn ang="0">
                <a:pos x="22" y="143"/>
              </a:cxn>
              <a:cxn ang="0">
                <a:pos x="46" y="135"/>
              </a:cxn>
              <a:cxn ang="0">
                <a:pos x="54" y="131"/>
              </a:cxn>
              <a:cxn ang="0">
                <a:pos x="67" y="134"/>
              </a:cxn>
              <a:cxn ang="0">
                <a:pos x="76" y="138"/>
              </a:cxn>
              <a:cxn ang="0">
                <a:pos x="92" y="145"/>
              </a:cxn>
              <a:cxn ang="0">
                <a:pos x="99" y="159"/>
              </a:cxn>
              <a:cxn ang="0">
                <a:pos x="93" y="170"/>
              </a:cxn>
              <a:cxn ang="0">
                <a:pos x="110" y="175"/>
              </a:cxn>
              <a:cxn ang="0">
                <a:pos x="106" y="161"/>
              </a:cxn>
              <a:cxn ang="0">
                <a:pos x="118" y="149"/>
              </a:cxn>
              <a:cxn ang="0">
                <a:pos x="119" y="124"/>
              </a:cxn>
              <a:cxn ang="0">
                <a:pos x="120" y="106"/>
              </a:cxn>
              <a:cxn ang="0">
                <a:pos x="131" y="104"/>
              </a:cxn>
              <a:cxn ang="0">
                <a:pos x="150" y="88"/>
              </a:cxn>
              <a:cxn ang="0">
                <a:pos x="147" y="58"/>
              </a:cxn>
              <a:cxn ang="0">
                <a:pos x="166" y="29"/>
              </a:cxn>
              <a:cxn ang="0">
                <a:pos x="76" y="17"/>
              </a:cxn>
              <a:cxn ang="0">
                <a:pos x="70" y="29"/>
              </a:cxn>
              <a:cxn ang="0">
                <a:pos x="27" y="115"/>
              </a:cxn>
              <a:cxn ang="0">
                <a:pos x="31" y="112"/>
              </a:cxn>
              <a:cxn ang="0">
                <a:pos x="22" y="110"/>
              </a:cxn>
              <a:cxn ang="0">
                <a:pos x="24" y="116"/>
              </a:cxn>
              <a:cxn ang="0">
                <a:pos x="18" y="118"/>
              </a:cxn>
              <a:cxn ang="0">
                <a:pos x="32" y="106"/>
              </a:cxn>
              <a:cxn ang="0">
                <a:pos x="45" y="112"/>
              </a:cxn>
              <a:cxn ang="0">
                <a:pos x="27" y="105"/>
              </a:cxn>
              <a:cxn ang="0">
                <a:pos x="82" y="13"/>
              </a:cxn>
              <a:cxn ang="0">
                <a:pos x="99" y="7"/>
              </a:cxn>
              <a:cxn ang="0">
                <a:pos x="98" y="3"/>
              </a:cxn>
              <a:cxn ang="0">
                <a:pos x="90" y="9"/>
              </a:cxn>
              <a:cxn ang="0">
                <a:pos x="109" y="3"/>
              </a:cxn>
              <a:cxn ang="0">
                <a:pos x="135" y="0"/>
              </a:cxn>
              <a:cxn ang="0">
                <a:pos x="136" y="2"/>
              </a:cxn>
            </a:cxnLst>
            <a:rect l="0" t="0" r="r" b="b"/>
            <a:pathLst>
              <a:path w="168" h="177">
                <a:moveTo>
                  <a:pt x="168" y="18"/>
                </a:moveTo>
                <a:cubicBezTo>
                  <a:pt x="164" y="17"/>
                  <a:pt x="160" y="15"/>
                  <a:pt x="159" y="14"/>
                </a:cubicBezTo>
                <a:cubicBezTo>
                  <a:pt x="155" y="12"/>
                  <a:pt x="155" y="7"/>
                  <a:pt x="154" y="5"/>
                </a:cubicBezTo>
                <a:cubicBezTo>
                  <a:pt x="153" y="3"/>
                  <a:pt x="149" y="7"/>
                  <a:pt x="149" y="7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28" y="10"/>
                  <a:pt x="127" y="8"/>
                </a:cubicBezTo>
                <a:cubicBezTo>
                  <a:pt x="125" y="6"/>
                  <a:pt x="108" y="11"/>
                  <a:pt x="102" y="14"/>
                </a:cubicBezTo>
                <a:cubicBezTo>
                  <a:pt x="96" y="16"/>
                  <a:pt x="95" y="29"/>
                  <a:pt x="96" y="34"/>
                </a:cubicBezTo>
                <a:cubicBezTo>
                  <a:pt x="96" y="40"/>
                  <a:pt x="95" y="39"/>
                  <a:pt x="95" y="39"/>
                </a:cubicBezTo>
                <a:cubicBezTo>
                  <a:pt x="95" y="39"/>
                  <a:pt x="96" y="40"/>
                  <a:pt x="99" y="41"/>
                </a:cubicBezTo>
                <a:cubicBezTo>
                  <a:pt x="102" y="43"/>
                  <a:pt x="105" y="45"/>
                  <a:pt x="105" y="45"/>
                </a:cubicBezTo>
                <a:cubicBezTo>
                  <a:pt x="105" y="45"/>
                  <a:pt x="101" y="47"/>
                  <a:pt x="101" y="48"/>
                </a:cubicBezTo>
                <a:cubicBezTo>
                  <a:pt x="101" y="50"/>
                  <a:pt x="104" y="50"/>
                  <a:pt x="104" y="50"/>
                </a:cubicBezTo>
                <a:cubicBezTo>
                  <a:pt x="104" y="50"/>
                  <a:pt x="101" y="54"/>
                  <a:pt x="104" y="55"/>
                </a:cubicBezTo>
                <a:cubicBezTo>
                  <a:pt x="109" y="56"/>
                  <a:pt x="113" y="57"/>
                  <a:pt x="113" y="57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05" y="57"/>
                  <a:pt x="101" y="57"/>
                </a:cubicBezTo>
                <a:cubicBezTo>
                  <a:pt x="98" y="57"/>
                  <a:pt x="94" y="62"/>
                  <a:pt x="90" y="64"/>
                </a:cubicBezTo>
                <a:cubicBezTo>
                  <a:pt x="87" y="66"/>
                  <a:pt x="79" y="70"/>
                  <a:pt x="79" y="70"/>
                </a:cubicBezTo>
                <a:cubicBezTo>
                  <a:pt x="79" y="70"/>
                  <a:pt x="81" y="73"/>
                  <a:pt x="83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94" y="77"/>
                  <a:pt x="96" y="76"/>
                </a:cubicBezTo>
                <a:cubicBezTo>
                  <a:pt x="99" y="74"/>
                  <a:pt x="99" y="72"/>
                  <a:pt x="99" y="72"/>
                </a:cubicBezTo>
                <a:cubicBezTo>
                  <a:pt x="99" y="72"/>
                  <a:pt x="106" y="69"/>
                  <a:pt x="108" y="66"/>
                </a:cubicBezTo>
                <a:cubicBezTo>
                  <a:pt x="109" y="65"/>
                  <a:pt x="111" y="65"/>
                  <a:pt x="112" y="65"/>
                </a:cubicBezTo>
                <a:cubicBezTo>
                  <a:pt x="113" y="66"/>
                  <a:pt x="109" y="72"/>
                  <a:pt x="109" y="72"/>
                </a:cubicBezTo>
                <a:cubicBezTo>
                  <a:pt x="96" y="78"/>
                  <a:pt x="96" y="78"/>
                  <a:pt x="96" y="78"/>
                </a:cubicBezTo>
                <a:cubicBezTo>
                  <a:pt x="86" y="77"/>
                  <a:pt x="86" y="77"/>
                  <a:pt x="8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79" y="55"/>
                  <a:pt x="79" y="53"/>
                </a:cubicBezTo>
                <a:cubicBezTo>
                  <a:pt x="78" y="50"/>
                  <a:pt x="85" y="54"/>
                  <a:pt x="88" y="50"/>
                </a:cubicBezTo>
                <a:cubicBezTo>
                  <a:pt x="90" y="48"/>
                  <a:pt x="87" y="45"/>
                  <a:pt x="84" y="44"/>
                </a:cubicBezTo>
                <a:cubicBezTo>
                  <a:pt x="80" y="43"/>
                  <a:pt x="82" y="33"/>
                  <a:pt x="78" y="33"/>
                </a:cubicBezTo>
                <a:cubicBezTo>
                  <a:pt x="74" y="32"/>
                  <a:pt x="77" y="35"/>
                  <a:pt x="73" y="34"/>
                </a:cubicBezTo>
                <a:cubicBezTo>
                  <a:pt x="71" y="33"/>
                  <a:pt x="69" y="30"/>
                  <a:pt x="67" y="32"/>
                </a:cubicBezTo>
                <a:cubicBezTo>
                  <a:pt x="65" y="33"/>
                  <a:pt x="60" y="63"/>
                  <a:pt x="56" y="70"/>
                </a:cubicBezTo>
                <a:cubicBezTo>
                  <a:pt x="53" y="76"/>
                  <a:pt x="37" y="91"/>
                  <a:pt x="37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0" y="97"/>
                  <a:pt x="39" y="97"/>
                </a:cubicBezTo>
                <a:cubicBezTo>
                  <a:pt x="37" y="96"/>
                  <a:pt x="35" y="94"/>
                  <a:pt x="33" y="94"/>
                </a:cubicBezTo>
                <a:cubicBezTo>
                  <a:pt x="32" y="94"/>
                  <a:pt x="34" y="101"/>
                  <a:pt x="34" y="101"/>
                </a:cubicBezTo>
                <a:cubicBezTo>
                  <a:pt x="34" y="101"/>
                  <a:pt x="50" y="112"/>
                  <a:pt x="51" y="112"/>
                </a:cubicBezTo>
                <a:cubicBezTo>
                  <a:pt x="53" y="112"/>
                  <a:pt x="56" y="110"/>
                  <a:pt x="61" y="109"/>
                </a:cubicBezTo>
                <a:cubicBezTo>
                  <a:pt x="65" y="109"/>
                  <a:pt x="64" y="112"/>
                  <a:pt x="62" y="112"/>
                </a:cubicBezTo>
                <a:cubicBezTo>
                  <a:pt x="60" y="112"/>
                  <a:pt x="52" y="115"/>
                  <a:pt x="52" y="115"/>
                </a:cubicBezTo>
                <a:cubicBezTo>
                  <a:pt x="52" y="115"/>
                  <a:pt x="50" y="113"/>
                  <a:pt x="48" y="113"/>
                </a:cubicBezTo>
                <a:cubicBezTo>
                  <a:pt x="45" y="113"/>
                  <a:pt x="43" y="116"/>
                  <a:pt x="43" y="116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40" y="119"/>
                  <a:pt x="35" y="117"/>
                  <a:pt x="34" y="117"/>
                </a:cubicBezTo>
                <a:cubicBezTo>
                  <a:pt x="32" y="116"/>
                  <a:pt x="29" y="119"/>
                  <a:pt x="29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1" y="122"/>
                  <a:pt x="27" y="121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19" y="121"/>
                  <a:pt x="17" y="120"/>
                  <a:pt x="15" y="118"/>
                </a:cubicBezTo>
                <a:cubicBezTo>
                  <a:pt x="14" y="117"/>
                  <a:pt x="7" y="119"/>
                  <a:pt x="7" y="119"/>
                </a:cubicBezTo>
                <a:cubicBezTo>
                  <a:pt x="7" y="119"/>
                  <a:pt x="7" y="122"/>
                  <a:pt x="10" y="124"/>
                </a:cubicBezTo>
                <a:cubicBezTo>
                  <a:pt x="13" y="126"/>
                  <a:pt x="17" y="125"/>
                  <a:pt x="17" y="125"/>
                </a:cubicBezTo>
                <a:cubicBezTo>
                  <a:pt x="17" y="125"/>
                  <a:pt x="17" y="128"/>
                  <a:pt x="19" y="129"/>
                </a:cubicBezTo>
                <a:cubicBezTo>
                  <a:pt x="22" y="131"/>
                  <a:pt x="26" y="127"/>
                  <a:pt x="26" y="127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9" y="127"/>
                  <a:pt x="35" y="131"/>
                  <a:pt x="38" y="132"/>
                </a:cubicBezTo>
                <a:cubicBezTo>
                  <a:pt x="41" y="132"/>
                  <a:pt x="33" y="135"/>
                  <a:pt x="33" y="135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31" y="134"/>
                  <a:pt x="30" y="131"/>
                  <a:pt x="28" y="131"/>
                </a:cubicBezTo>
                <a:cubicBezTo>
                  <a:pt x="26" y="129"/>
                  <a:pt x="23" y="133"/>
                  <a:pt x="23" y="133"/>
                </a:cubicBezTo>
                <a:cubicBezTo>
                  <a:pt x="23" y="133"/>
                  <a:pt x="19" y="133"/>
                  <a:pt x="16" y="132"/>
                </a:cubicBezTo>
                <a:cubicBezTo>
                  <a:pt x="14" y="132"/>
                  <a:pt x="11" y="127"/>
                  <a:pt x="8" y="127"/>
                </a:cubicBezTo>
                <a:cubicBezTo>
                  <a:pt x="7" y="127"/>
                  <a:pt x="2" y="129"/>
                  <a:pt x="2" y="129"/>
                </a:cubicBezTo>
                <a:cubicBezTo>
                  <a:pt x="2" y="129"/>
                  <a:pt x="1" y="133"/>
                  <a:pt x="0" y="134"/>
                </a:cubicBezTo>
                <a:cubicBezTo>
                  <a:pt x="0" y="135"/>
                  <a:pt x="1" y="138"/>
                  <a:pt x="1" y="138"/>
                </a:cubicBezTo>
                <a:cubicBezTo>
                  <a:pt x="7" y="139"/>
                  <a:pt x="7" y="139"/>
                  <a:pt x="7" y="139"/>
                </a:cubicBezTo>
                <a:cubicBezTo>
                  <a:pt x="8" y="135"/>
                  <a:pt x="8" y="135"/>
                  <a:pt x="8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5" y="143"/>
                  <a:pt x="22" y="143"/>
                </a:cubicBezTo>
                <a:cubicBezTo>
                  <a:pt x="29" y="144"/>
                  <a:pt x="39" y="134"/>
                  <a:pt x="39" y="134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6" y="135"/>
                  <a:pt x="44" y="129"/>
                  <a:pt x="48" y="128"/>
                </a:cubicBezTo>
                <a:cubicBezTo>
                  <a:pt x="51" y="126"/>
                  <a:pt x="51" y="131"/>
                  <a:pt x="51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4" y="131"/>
                  <a:pt x="59" y="127"/>
                  <a:pt x="63" y="127"/>
                </a:cubicBezTo>
                <a:cubicBezTo>
                  <a:pt x="66" y="127"/>
                  <a:pt x="62" y="134"/>
                  <a:pt x="62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9" y="128"/>
                  <a:pt x="72" y="129"/>
                </a:cubicBezTo>
                <a:cubicBezTo>
                  <a:pt x="74" y="131"/>
                  <a:pt x="71" y="136"/>
                  <a:pt x="71" y="136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7" y="143"/>
                  <a:pt x="80" y="143"/>
                </a:cubicBezTo>
                <a:cubicBezTo>
                  <a:pt x="83" y="144"/>
                  <a:pt x="86" y="141"/>
                  <a:pt x="89" y="142"/>
                </a:cubicBezTo>
                <a:cubicBezTo>
                  <a:pt x="93" y="142"/>
                  <a:pt x="92" y="145"/>
                  <a:pt x="92" y="145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9" y="150"/>
                  <a:pt x="102" y="153"/>
                </a:cubicBezTo>
                <a:cubicBezTo>
                  <a:pt x="104" y="155"/>
                  <a:pt x="101" y="157"/>
                  <a:pt x="99" y="159"/>
                </a:cubicBezTo>
                <a:cubicBezTo>
                  <a:pt x="98" y="160"/>
                  <a:pt x="99" y="163"/>
                  <a:pt x="99" y="163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4" y="168"/>
                  <a:pt x="93" y="170"/>
                </a:cubicBezTo>
                <a:cubicBezTo>
                  <a:pt x="90" y="173"/>
                  <a:pt x="94" y="174"/>
                  <a:pt x="94" y="174"/>
                </a:cubicBezTo>
                <a:cubicBezTo>
                  <a:pt x="94" y="174"/>
                  <a:pt x="98" y="176"/>
                  <a:pt x="102" y="176"/>
                </a:cubicBezTo>
                <a:cubicBezTo>
                  <a:pt x="105" y="177"/>
                  <a:pt x="109" y="175"/>
                  <a:pt x="110" y="175"/>
                </a:cubicBezTo>
                <a:cubicBezTo>
                  <a:pt x="110" y="174"/>
                  <a:pt x="109" y="173"/>
                  <a:pt x="109" y="173"/>
                </a:cubicBezTo>
                <a:cubicBezTo>
                  <a:pt x="111" y="171"/>
                  <a:pt x="112" y="170"/>
                  <a:pt x="114" y="170"/>
                </a:cubicBezTo>
                <a:cubicBezTo>
                  <a:pt x="113" y="166"/>
                  <a:pt x="113" y="159"/>
                  <a:pt x="106" y="161"/>
                </a:cubicBezTo>
                <a:cubicBezTo>
                  <a:pt x="105" y="159"/>
                  <a:pt x="105" y="156"/>
                  <a:pt x="108" y="155"/>
                </a:cubicBezTo>
                <a:cubicBezTo>
                  <a:pt x="109" y="156"/>
                  <a:pt x="109" y="157"/>
                  <a:pt x="110" y="158"/>
                </a:cubicBezTo>
                <a:cubicBezTo>
                  <a:pt x="111" y="153"/>
                  <a:pt x="117" y="154"/>
                  <a:pt x="118" y="149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3" y="142"/>
                  <a:pt x="121" y="141"/>
                  <a:pt x="121" y="136"/>
                </a:cubicBezTo>
                <a:cubicBezTo>
                  <a:pt x="121" y="132"/>
                  <a:pt x="121" y="127"/>
                  <a:pt x="119" y="124"/>
                </a:cubicBezTo>
                <a:cubicBezTo>
                  <a:pt x="117" y="121"/>
                  <a:pt x="115" y="117"/>
                  <a:pt x="115" y="113"/>
                </a:cubicBezTo>
                <a:cubicBezTo>
                  <a:pt x="115" y="115"/>
                  <a:pt x="112" y="105"/>
                  <a:pt x="112" y="105"/>
                </a:cubicBezTo>
                <a:cubicBezTo>
                  <a:pt x="115" y="105"/>
                  <a:pt x="117" y="104"/>
                  <a:pt x="120" y="106"/>
                </a:cubicBezTo>
                <a:cubicBezTo>
                  <a:pt x="119" y="105"/>
                  <a:pt x="119" y="103"/>
                  <a:pt x="118" y="102"/>
                </a:cubicBezTo>
                <a:cubicBezTo>
                  <a:pt x="122" y="102"/>
                  <a:pt x="128" y="104"/>
                  <a:pt x="131" y="106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5" y="105"/>
                  <a:pt x="139" y="98"/>
                  <a:pt x="144" y="102"/>
                </a:cubicBezTo>
                <a:cubicBezTo>
                  <a:pt x="146" y="103"/>
                  <a:pt x="150" y="93"/>
                  <a:pt x="142" y="93"/>
                </a:cubicBezTo>
                <a:cubicBezTo>
                  <a:pt x="144" y="90"/>
                  <a:pt x="146" y="88"/>
                  <a:pt x="150" y="88"/>
                </a:cubicBezTo>
                <a:cubicBezTo>
                  <a:pt x="150" y="88"/>
                  <a:pt x="157" y="81"/>
                  <a:pt x="159" y="80"/>
                </a:cubicBezTo>
                <a:cubicBezTo>
                  <a:pt x="154" y="77"/>
                  <a:pt x="161" y="71"/>
                  <a:pt x="155" y="65"/>
                </a:cubicBezTo>
                <a:cubicBezTo>
                  <a:pt x="152" y="72"/>
                  <a:pt x="138" y="62"/>
                  <a:pt x="147" y="58"/>
                </a:cubicBezTo>
                <a:cubicBezTo>
                  <a:pt x="142" y="49"/>
                  <a:pt x="154" y="56"/>
                  <a:pt x="157" y="55"/>
                </a:cubicBezTo>
                <a:cubicBezTo>
                  <a:pt x="162" y="53"/>
                  <a:pt x="159" y="45"/>
                  <a:pt x="162" y="41"/>
                </a:cubicBezTo>
                <a:cubicBezTo>
                  <a:pt x="164" y="38"/>
                  <a:pt x="167" y="33"/>
                  <a:pt x="166" y="29"/>
                </a:cubicBezTo>
                <a:cubicBezTo>
                  <a:pt x="166" y="26"/>
                  <a:pt x="168" y="22"/>
                  <a:pt x="168" y="18"/>
                </a:cubicBezTo>
                <a:close/>
                <a:moveTo>
                  <a:pt x="77" y="26"/>
                </a:moveTo>
                <a:cubicBezTo>
                  <a:pt x="81" y="19"/>
                  <a:pt x="77" y="18"/>
                  <a:pt x="76" y="17"/>
                </a:cubicBezTo>
                <a:cubicBezTo>
                  <a:pt x="74" y="16"/>
                  <a:pt x="72" y="18"/>
                  <a:pt x="72" y="18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3" y="30"/>
                  <a:pt x="77" y="26"/>
                </a:cubicBezTo>
                <a:close/>
                <a:moveTo>
                  <a:pt x="22" y="110"/>
                </a:moveTo>
                <a:cubicBezTo>
                  <a:pt x="24" y="111"/>
                  <a:pt x="27" y="115"/>
                  <a:pt x="27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1" y="112"/>
                  <a:pt x="31" y="108"/>
                  <a:pt x="27" y="108"/>
                </a:cubicBezTo>
                <a:cubicBezTo>
                  <a:pt x="22" y="107"/>
                  <a:pt x="18" y="107"/>
                  <a:pt x="18" y="108"/>
                </a:cubicBezTo>
                <a:cubicBezTo>
                  <a:pt x="18" y="110"/>
                  <a:pt x="22" y="110"/>
                  <a:pt x="22" y="110"/>
                </a:cubicBezTo>
                <a:close/>
                <a:moveTo>
                  <a:pt x="23" y="119"/>
                </a:moveTo>
                <a:cubicBezTo>
                  <a:pt x="27" y="119"/>
                  <a:pt x="27" y="119"/>
                  <a:pt x="27" y="119"/>
                </a:cubicBezTo>
                <a:cubicBezTo>
                  <a:pt x="28" y="119"/>
                  <a:pt x="24" y="116"/>
                  <a:pt x="24" y="116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6" y="116"/>
                  <a:pt x="18" y="118"/>
                </a:cubicBezTo>
                <a:cubicBezTo>
                  <a:pt x="21" y="120"/>
                  <a:pt x="22" y="119"/>
                  <a:pt x="23" y="119"/>
                </a:cubicBezTo>
                <a:close/>
                <a:moveTo>
                  <a:pt x="27" y="105"/>
                </a:moveTo>
                <a:cubicBezTo>
                  <a:pt x="29" y="106"/>
                  <a:pt x="32" y="106"/>
                  <a:pt x="32" y="106"/>
                </a:cubicBezTo>
                <a:cubicBezTo>
                  <a:pt x="32" y="106"/>
                  <a:pt x="32" y="108"/>
                  <a:pt x="36" y="110"/>
                </a:cubicBezTo>
                <a:cubicBezTo>
                  <a:pt x="39" y="112"/>
                  <a:pt x="40" y="113"/>
                  <a:pt x="43" y="113"/>
                </a:cubicBezTo>
                <a:cubicBezTo>
                  <a:pt x="45" y="113"/>
                  <a:pt x="45" y="112"/>
                  <a:pt x="45" y="11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3"/>
                  <a:pt x="26" y="105"/>
                  <a:pt x="27" y="105"/>
                </a:cubicBezTo>
                <a:close/>
                <a:moveTo>
                  <a:pt x="82" y="13"/>
                </a:moveTo>
                <a:cubicBezTo>
                  <a:pt x="87" y="10"/>
                  <a:pt x="86" y="7"/>
                  <a:pt x="81" y="11"/>
                </a:cubicBezTo>
                <a:cubicBezTo>
                  <a:pt x="77" y="14"/>
                  <a:pt x="82" y="13"/>
                  <a:pt x="82" y="13"/>
                </a:cubicBezTo>
                <a:close/>
                <a:moveTo>
                  <a:pt x="90" y="9"/>
                </a:moveTo>
                <a:cubicBezTo>
                  <a:pt x="93" y="7"/>
                  <a:pt x="93" y="7"/>
                  <a:pt x="93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2"/>
                  <a:pt x="105" y="2"/>
                  <a:pt x="105" y="2"/>
                </a:cubicBezTo>
                <a:cubicBezTo>
                  <a:pt x="103" y="2"/>
                  <a:pt x="103" y="2"/>
                  <a:pt x="103" y="2"/>
                </a:cubicBezTo>
                <a:cubicBezTo>
                  <a:pt x="98" y="3"/>
                  <a:pt x="98" y="3"/>
                  <a:pt x="98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3"/>
                  <a:pt x="89" y="5"/>
                  <a:pt x="88" y="7"/>
                </a:cubicBezTo>
                <a:cubicBezTo>
                  <a:pt x="87" y="9"/>
                  <a:pt x="90" y="9"/>
                  <a:pt x="90" y="9"/>
                </a:cubicBezTo>
                <a:close/>
                <a:moveTo>
                  <a:pt x="115" y="5"/>
                </a:moveTo>
                <a:cubicBezTo>
                  <a:pt x="118" y="5"/>
                  <a:pt x="126" y="2"/>
                  <a:pt x="118" y="2"/>
                </a:cubicBezTo>
                <a:cubicBezTo>
                  <a:pt x="112" y="2"/>
                  <a:pt x="109" y="3"/>
                  <a:pt x="109" y="3"/>
                </a:cubicBezTo>
                <a:cubicBezTo>
                  <a:pt x="109" y="6"/>
                  <a:pt x="112" y="5"/>
                  <a:pt x="115" y="5"/>
                </a:cubicBezTo>
                <a:close/>
                <a:moveTo>
                  <a:pt x="136" y="2"/>
                </a:moveTo>
                <a:cubicBezTo>
                  <a:pt x="135" y="0"/>
                  <a:pt x="135" y="0"/>
                  <a:pt x="135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29" y="5"/>
                  <a:pt x="129" y="5"/>
                  <a:pt x="129" y="5"/>
                </a:cubicBezTo>
                <a:lnTo>
                  <a:pt x="136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Moldawia"/>
          <p:cNvSpPr>
            <a:spLocks/>
          </p:cNvSpPr>
          <p:nvPr/>
        </p:nvSpPr>
        <p:spPr bwMode="auto">
          <a:xfrm>
            <a:off x="7115040" y="4078867"/>
            <a:ext cx="631154" cy="657235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4" y="22"/>
              </a:cxn>
              <a:cxn ang="0">
                <a:pos x="4" y="25"/>
              </a:cxn>
              <a:cxn ang="0">
                <a:pos x="7" y="25"/>
              </a:cxn>
              <a:cxn ang="0">
                <a:pos x="28" y="41"/>
              </a:cxn>
              <a:cxn ang="0">
                <a:pos x="47" y="63"/>
              </a:cxn>
              <a:cxn ang="0">
                <a:pos x="69" y="88"/>
              </a:cxn>
              <a:cxn ang="0">
                <a:pos x="83" y="94"/>
              </a:cxn>
              <a:cxn ang="0">
                <a:pos x="87" y="106"/>
              </a:cxn>
              <a:cxn ang="0">
                <a:pos x="97" y="117"/>
              </a:cxn>
              <a:cxn ang="0">
                <a:pos x="98" y="139"/>
              </a:cxn>
              <a:cxn ang="0">
                <a:pos x="94" y="142"/>
              </a:cxn>
              <a:cxn ang="0">
                <a:pos x="98" y="159"/>
              </a:cxn>
              <a:cxn ang="0">
                <a:pos x="105" y="179"/>
              </a:cxn>
              <a:cxn ang="0">
                <a:pos x="102" y="185"/>
              </a:cxn>
              <a:cxn ang="0">
                <a:pos x="109" y="188"/>
              </a:cxn>
              <a:cxn ang="0">
                <a:pos x="112" y="185"/>
              </a:cxn>
              <a:cxn ang="0">
                <a:pos x="124" y="183"/>
              </a:cxn>
              <a:cxn ang="0">
                <a:pos x="119" y="171"/>
              </a:cxn>
              <a:cxn ang="0">
                <a:pos x="130" y="159"/>
              </a:cxn>
              <a:cxn ang="0">
                <a:pos x="127" y="154"/>
              </a:cxn>
              <a:cxn ang="0">
                <a:pos x="136" y="148"/>
              </a:cxn>
              <a:cxn ang="0">
                <a:pos x="136" y="134"/>
              </a:cxn>
              <a:cxn ang="0">
                <a:pos x="128" y="116"/>
              </a:cxn>
              <a:cxn ang="0">
                <a:pos x="142" y="121"/>
              </a:cxn>
              <a:cxn ang="0">
                <a:pos x="148" y="112"/>
              </a:cxn>
              <a:cxn ang="0">
                <a:pos x="160" y="118"/>
              </a:cxn>
              <a:cxn ang="0">
                <a:pos x="164" y="110"/>
              </a:cxn>
              <a:cxn ang="0">
                <a:pos x="169" y="116"/>
              </a:cxn>
              <a:cxn ang="0">
                <a:pos x="180" y="110"/>
              </a:cxn>
              <a:cxn ang="0">
                <a:pos x="169" y="106"/>
              </a:cxn>
              <a:cxn ang="0">
                <a:pos x="164" y="84"/>
              </a:cxn>
              <a:cxn ang="0">
                <a:pos x="151" y="80"/>
              </a:cxn>
              <a:cxn ang="0">
                <a:pos x="145" y="63"/>
              </a:cxn>
              <a:cxn ang="0">
                <a:pos x="141" y="55"/>
              </a:cxn>
              <a:cxn ang="0">
                <a:pos x="138" y="60"/>
              </a:cxn>
              <a:cxn ang="0">
                <a:pos x="129" y="54"/>
              </a:cxn>
              <a:cxn ang="0">
                <a:pos x="124" y="54"/>
              </a:cxn>
              <a:cxn ang="0">
                <a:pos x="120" y="47"/>
              </a:cxn>
              <a:cxn ang="0">
                <a:pos x="122" y="34"/>
              </a:cxn>
              <a:cxn ang="0">
                <a:pos x="113" y="18"/>
              </a:cxn>
              <a:cxn ang="0">
                <a:pos x="110" y="23"/>
              </a:cxn>
              <a:cxn ang="0">
                <a:pos x="103" y="24"/>
              </a:cxn>
              <a:cxn ang="0">
                <a:pos x="97" y="15"/>
              </a:cxn>
              <a:cxn ang="0">
                <a:pos x="83" y="14"/>
              </a:cxn>
              <a:cxn ang="0">
                <a:pos x="83" y="21"/>
              </a:cxn>
              <a:cxn ang="0">
                <a:pos x="78" y="16"/>
              </a:cxn>
              <a:cxn ang="0">
                <a:pos x="74" y="17"/>
              </a:cxn>
              <a:cxn ang="0">
                <a:pos x="75" y="11"/>
              </a:cxn>
              <a:cxn ang="0">
                <a:pos x="63" y="15"/>
              </a:cxn>
              <a:cxn ang="0">
                <a:pos x="61" y="10"/>
              </a:cxn>
              <a:cxn ang="0">
                <a:pos x="55" y="10"/>
              </a:cxn>
              <a:cxn ang="0">
                <a:pos x="42" y="4"/>
              </a:cxn>
              <a:cxn ang="0">
                <a:pos x="36" y="9"/>
              </a:cxn>
              <a:cxn ang="0">
                <a:pos x="28" y="8"/>
              </a:cxn>
              <a:cxn ang="0">
                <a:pos x="24" y="13"/>
              </a:cxn>
              <a:cxn ang="0">
                <a:pos x="17" y="10"/>
              </a:cxn>
              <a:cxn ang="0">
                <a:pos x="16" y="16"/>
              </a:cxn>
              <a:cxn ang="0">
                <a:pos x="6" y="14"/>
              </a:cxn>
              <a:cxn ang="0">
                <a:pos x="7" y="22"/>
              </a:cxn>
            </a:cxnLst>
            <a:rect l="0" t="0" r="r" b="b"/>
            <a:pathLst>
              <a:path w="180" h="188">
                <a:moveTo>
                  <a:pt x="7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4" y="25"/>
                  <a:pt x="4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22" y="27"/>
                  <a:pt x="28" y="41"/>
                </a:cubicBezTo>
                <a:cubicBezTo>
                  <a:pt x="36" y="56"/>
                  <a:pt x="41" y="59"/>
                  <a:pt x="47" y="63"/>
                </a:cubicBezTo>
                <a:cubicBezTo>
                  <a:pt x="53" y="69"/>
                  <a:pt x="69" y="88"/>
                  <a:pt x="69" y="88"/>
                </a:cubicBezTo>
                <a:cubicBezTo>
                  <a:pt x="69" y="88"/>
                  <a:pt x="82" y="90"/>
                  <a:pt x="83" y="94"/>
                </a:cubicBezTo>
                <a:cubicBezTo>
                  <a:pt x="86" y="99"/>
                  <a:pt x="87" y="106"/>
                  <a:pt x="87" y="106"/>
                </a:cubicBezTo>
                <a:cubicBezTo>
                  <a:pt x="87" y="106"/>
                  <a:pt x="95" y="108"/>
                  <a:pt x="97" y="117"/>
                </a:cubicBezTo>
                <a:cubicBezTo>
                  <a:pt x="98" y="125"/>
                  <a:pt x="98" y="139"/>
                  <a:pt x="98" y="139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8" y="159"/>
                  <a:pt x="98" y="159"/>
                  <a:pt x="98" y="15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85"/>
                  <a:pt x="121" y="187"/>
                  <a:pt x="124" y="183"/>
                </a:cubicBezTo>
                <a:cubicBezTo>
                  <a:pt x="127" y="180"/>
                  <a:pt x="119" y="171"/>
                  <a:pt x="119" y="171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4"/>
                  <a:pt x="123" y="121"/>
                  <a:pt x="128" y="116"/>
                </a:cubicBezTo>
                <a:cubicBezTo>
                  <a:pt x="144" y="103"/>
                  <a:pt x="139" y="121"/>
                  <a:pt x="142" y="121"/>
                </a:cubicBezTo>
                <a:cubicBezTo>
                  <a:pt x="145" y="121"/>
                  <a:pt x="148" y="112"/>
                  <a:pt x="148" y="112"/>
                </a:cubicBezTo>
                <a:cubicBezTo>
                  <a:pt x="148" y="112"/>
                  <a:pt x="156" y="119"/>
                  <a:pt x="160" y="118"/>
                </a:cubicBezTo>
                <a:cubicBezTo>
                  <a:pt x="164" y="117"/>
                  <a:pt x="162" y="110"/>
                  <a:pt x="164" y="110"/>
                </a:cubicBezTo>
                <a:cubicBezTo>
                  <a:pt x="167" y="110"/>
                  <a:pt x="169" y="116"/>
                  <a:pt x="169" y="116"/>
                </a:cubicBezTo>
                <a:cubicBezTo>
                  <a:pt x="180" y="110"/>
                  <a:pt x="180" y="110"/>
                  <a:pt x="180" y="110"/>
                </a:cubicBezTo>
                <a:cubicBezTo>
                  <a:pt x="180" y="110"/>
                  <a:pt x="173" y="107"/>
                  <a:pt x="169" y="106"/>
                </a:cubicBezTo>
                <a:cubicBezTo>
                  <a:pt x="164" y="105"/>
                  <a:pt x="169" y="89"/>
                  <a:pt x="164" y="84"/>
                </a:cubicBezTo>
                <a:cubicBezTo>
                  <a:pt x="161" y="77"/>
                  <a:pt x="157" y="81"/>
                  <a:pt x="151" y="80"/>
                </a:cubicBezTo>
                <a:cubicBezTo>
                  <a:pt x="143" y="79"/>
                  <a:pt x="145" y="63"/>
                  <a:pt x="145" y="63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8" y="60"/>
                  <a:pt x="130" y="55"/>
                  <a:pt x="129" y="54"/>
                </a:cubicBezTo>
                <a:cubicBezTo>
                  <a:pt x="128" y="53"/>
                  <a:pt x="124" y="54"/>
                  <a:pt x="124" y="54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2" y="41"/>
                  <a:pt x="122" y="34"/>
                </a:cubicBezTo>
                <a:cubicBezTo>
                  <a:pt x="122" y="29"/>
                  <a:pt x="113" y="18"/>
                  <a:pt x="113" y="18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87" y="14"/>
                  <a:pt x="83" y="14"/>
                </a:cubicBezTo>
                <a:cubicBezTo>
                  <a:pt x="80" y="14"/>
                  <a:pt x="83" y="21"/>
                  <a:pt x="83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4" y="17"/>
                  <a:pt x="74" y="17"/>
                  <a:pt x="74" y="17"/>
                </a:cubicBezTo>
                <a:cubicBezTo>
                  <a:pt x="75" y="11"/>
                  <a:pt x="75" y="11"/>
                  <a:pt x="75" y="11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0"/>
                  <a:pt x="61" y="10"/>
                  <a:pt x="61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49" y="6"/>
                  <a:pt x="42" y="4"/>
                </a:cubicBezTo>
                <a:cubicBezTo>
                  <a:pt x="33" y="0"/>
                  <a:pt x="36" y="9"/>
                  <a:pt x="36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9" y="16"/>
                  <a:pt x="16" y="16"/>
                </a:cubicBezTo>
                <a:cubicBezTo>
                  <a:pt x="13" y="16"/>
                  <a:pt x="12" y="12"/>
                  <a:pt x="6" y="14"/>
                </a:cubicBezTo>
                <a:cubicBezTo>
                  <a:pt x="0" y="15"/>
                  <a:pt x="7" y="22"/>
                  <a:pt x="7" y="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Luxembourg"/>
          <p:cNvSpPr>
            <a:spLocks/>
          </p:cNvSpPr>
          <p:nvPr/>
        </p:nvSpPr>
        <p:spPr bwMode="auto">
          <a:xfrm>
            <a:off x="3922757" y="3951070"/>
            <a:ext cx="122579" cy="174740"/>
          </a:xfrm>
          <a:custGeom>
            <a:avLst/>
            <a:gdLst/>
            <a:ahLst/>
            <a:cxnLst>
              <a:cxn ang="0">
                <a:pos x="34" y="30"/>
              </a:cxn>
              <a:cxn ang="0">
                <a:pos x="28" y="21"/>
              </a:cxn>
              <a:cxn ang="0">
                <a:pos x="19" y="5"/>
              </a:cxn>
              <a:cxn ang="0">
                <a:pos x="19" y="2"/>
              </a:cxn>
              <a:cxn ang="0">
                <a:pos x="10" y="0"/>
              </a:cxn>
              <a:cxn ang="0">
                <a:pos x="3" y="14"/>
              </a:cxn>
              <a:cxn ang="0">
                <a:pos x="0" y="15"/>
              </a:cxn>
              <a:cxn ang="0">
                <a:pos x="4" y="34"/>
              </a:cxn>
              <a:cxn ang="0">
                <a:pos x="1" y="42"/>
              </a:cxn>
              <a:cxn ang="0">
                <a:pos x="0" y="42"/>
              </a:cxn>
              <a:cxn ang="0">
                <a:pos x="5" y="44"/>
              </a:cxn>
              <a:cxn ang="0">
                <a:pos x="10" y="49"/>
              </a:cxn>
              <a:cxn ang="0">
                <a:pos x="18" y="45"/>
              </a:cxn>
              <a:cxn ang="0">
                <a:pos x="23" y="47"/>
              </a:cxn>
              <a:cxn ang="0">
                <a:pos x="27" y="46"/>
              </a:cxn>
              <a:cxn ang="0">
                <a:pos x="26" y="43"/>
              </a:cxn>
              <a:cxn ang="0">
                <a:pos x="27" y="37"/>
              </a:cxn>
              <a:cxn ang="0">
                <a:pos x="34" y="30"/>
              </a:cxn>
            </a:cxnLst>
            <a:rect l="0" t="0" r="r" b="b"/>
            <a:pathLst>
              <a:path w="35" h="50">
                <a:moveTo>
                  <a:pt x="34" y="30"/>
                </a:moveTo>
                <a:cubicBezTo>
                  <a:pt x="35" y="22"/>
                  <a:pt x="29" y="26"/>
                  <a:pt x="28" y="21"/>
                </a:cubicBezTo>
                <a:cubicBezTo>
                  <a:pt x="23" y="22"/>
                  <a:pt x="19" y="12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50"/>
                  <a:pt x="10" y="49"/>
                </a:cubicBezTo>
                <a:cubicBezTo>
                  <a:pt x="17" y="49"/>
                  <a:pt x="15" y="44"/>
                  <a:pt x="18" y="45"/>
                </a:cubicBezTo>
                <a:cubicBezTo>
                  <a:pt x="21" y="45"/>
                  <a:pt x="21" y="47"/>
                  <a:pt x="23" y="47"/>
                </a:cubicBezTo>
                <a:cubicBezTo>
                  <a:pt x="24" y="47"/>
                  <a:pt x="25" y="47"/>
                  <a:pt x="27" y="46"/>
                </a:cubicBezTo>
                <a:cubicBezTo>
                  <a:pt x="26" y="46"/>
                  <a:pt x="26" y="45"/>
                  <a:pt x="26" y="43"/>
                </a:cubicBezTo>
                <a:cubicBezTo>
                  <a:pt x="26" y="41"/>
                  <a:pt x="25" y="38"/>
                  <a:pt x="27" y="37"/>
                </a:cubicBezTo>
                <a:cubicBezTo>
                  <a:pt x="28" y="36"/>
                  <a:pt x="33" y="31"/>
                  <a:pt x="34" y="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Litauen"/>
          <p:cNvSpPr>
            <a:spLocks/>
          </p:cNvSpPr>
          <p:nvPr/>
        </p:nvSpPr>
        <p:spPr bwMode="auto">
          <a:xfrm>
            <a:off x="6027472" y="2396657"/>
            <a:ext cx="777206" cy="586816"/>
          </a:xfrm>
          <a:custGeom>
            <a:avLst/>
            <a:gdLst/>
            <a:ahLst/>
            <a:cxnLst>
              <a:cxn ang="0">
                <a:pos x="87" y="142"/>
              </a:cxn>
              <a:cxn ang="0">
                <a:pos x="110" y="154"/>
              </a:cxn>
              <a:cxn ang="0">
                <a:pos x="114" y="168"/>
              </a:cxn>
              <a:cxn ang="0">
                <a:pos x="127" y="163"/>
              </a:cxn>
              <a:cxn ang="0">
                <a:pos x="141" y="163"/>
              </a:cxn>
              <a:cxn ang="0">
                <a:pos x="155" y="158"/>
              </a:cxn>
              <a:cxn ang="0">
                <a:pos x="161" y="146"/>
              </a:cxn>
              <a:cxn ang="0">
                <a:pos x="175" y="136"/>
              </a:cxn>
              <a:cxn ang="0">
                <a:pos x="189" y="142"/>
              </a:cxn>
              <a:cxn ang="0">
                <a:pos x="188" y="129"/>
              </a:cxn>
              <a:cxn ang="0">
                <a:pos x="188" y="96"/>
              </a:cxn>
              <a:cxn ang="0">
                <a:pos x="203" y="74"/>
              </a:cxn>
              <a:cxn ang="0">
                <a:pos x="218" y="65"/>
              </a:cxn>
              <a:cxn ang="0">
                <a:pos x="207" y="58"/>
              </a:cxn>
              <a:cxn ang="0">
                <a:pos x="210" y="42"/>
              </a:cxn>
              <a:cxn ang="0">
                <a:pos x="197" y="33"/>
              </a:cxn>
              <a:cxn ang="0">
                <a:pos x="191" y="29"/>
              </a:cxn>
              <a:cxn ang="0">
                <a:pos x="169" y="15"/>
              </a:cxn>
              <a:cxn ang="0">
                <a:pos x="148" y="14"/>
              </a:cxn>
              <a:cxn ang="0">
                <a:pos x="137" y="0"/>
              </a:cxn>
              <a:cxn ang="0">
                <a:pos x="127" y="12"/>
              </a:cxn>
              <a:cxn ang="0">
                <a:pos x="120" y="12"/>
              </a:cxn>
              <a:cxn ang="0">
                <a:pos x="107" y="10"/>
              </a:cxn>
              <a:cxn ang="0">
                <a:pos x="90" y="15"/>
              </a:cxn>
              <a:cxn ang="0">
                <a:pos x="77" y="13"/>
              </a:cxn>
              <a:cxn ang="0">
                <a:pos x="71" y="18"/>
              </a:cxn>
              <a:cxn ang="0">
                <a:pos x="66" y="13"/>
              </a:cxn>
              <a:cxn ang="0">
                <a:pos x="54" y="15"/>
              </a:cxn>
              <a:cxn ang="0">
                <a:pos x="31" y="21"/>
              </a:cxn>
              <a:cxn ang="0">
                <a:pos x="23" y="24"/>
              </a:cxn>
              <a:cxn ang="0">
                <a:pos x="7" y="40"/>
              </a:cxn>
              <a:cxn ang="0">
                <a:pos x="4" y="40"/>
              </a:cxn>
              <a:cxn ang="0">
                <a:pos x="5" y="62"/>
              </a:cxn>
              <a:cxn ang="0">
                <a:pos x="6" y="72"/>
              </a:cxn>
              <a:cxn ang="0">
                <a:pos x="5" y="94"/>
              </a:cxn>
              <a:cxn ang="0">
                <a:pos x="9" y="86"/>
              </a:cxn>
              <a:cxn ang="0">
                <a:pos x="9" y="71"/>
              </a:cxn>
              <a:cxn ang="0">
                <a:pos x="14" y="87"/>
              </a:cxn>
              <a:cxn ang="0">
                <a:pos x="16" y="92"/>
              </a:cxn>
              <a:cxn ang="0">
                <a:pos x="24" y="100"/>
              </a:cxn>
              <a:cxn ang="0">
                <a:pos x="37" y="102"/>
              </a:cxn>
              <a:cxn ang="0">
                <a:pos x="48" y="107"/>
              </a:cxn>
              <a:cxn ang="0">
                <a:pos x="69" y="103"/>
              </a:cxn>
              <a:cxn ang="0">
                <a:pos x="77" y="120"/>
              </a:cxn>
              <a:cxn ang="0">
                <a:pos x="81" y="146"/>
              </a:cxn>
            </a:cxnLst>
            <a:rect l="0" t="0" r="r" b="b"/>
            <a:pathLst>
              <a:path w="222" h="168">
                <a:moveTo>
                  <a:pt x="83" y="146"/>
                </a:moveTo>
                <a:cubicBezTo>
                  <a:pt x="83" y="146"/>
                  <a:pt x="84" y="141"/>
                  <a:pt x="87" y="142"/>
                </a:cubicBezTo>
                <a:cubicBezTo>
                  <a:pt x="90" y="143"/>
                  <a:pt x="89" y="147"/>
                  <a:pt x="93" y="148"/>
                </a:cubicBezTo>
                <a:cubicBezTo>
                  <a:pt x="97" y="148"/>
                  <a:pt x="105" y="146"/>
                  <a:pt x="110" y="154"/>
                </a:cubicBezTo>
                <a:cubicBezTo>
                  <a:pt x="114" y="162"/>
                  <a:pt x="111" y="165"/>
                  <a:pt x="111" y="165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5" y="158"/>
                  <a:pt x="159" y="160"/>
                  <a:pt x="163" y="158"/>
                </a:cubicBezTo>
                <a:cubicBezTo>
                  <a:pt x="167" y="157"/>
                  <a:pt x="160" y="148"/>
                  <a:pt x="161" y="146"/>
                </a:cubicBezTo>
                <a:cubicBezTo>
                  <a:pt x="163" y="143"/>
                  <a:pt x="171" y="146"/>
                  <a:pt x="171" y="146"/>
                </a:cubicBezTo>
                <a:cubicBezTo>
                  <a:pt x="175" y="136"/>
                  <a:pt x="175" y="136"/>
                  <a:pt x="175" y="136"/>
                </a:cubicBezTo>
                <a:cubicBezTo>
                  <a:pt x="175" y="136"/>
                  <a:pt x="181" y="134"/>
                  <a:pt x="186" y="134"/>
                </a:cubicBezTo>
                <a:cubicBezTo>
                  <a:pt x="190" y="133"/>
                  <a:pt x="186" y="139"/>
                  <a:pt x="189" y="142"/>
                </a:cubicBezTo>
                <a:cubicBezTo>
                  <a:pt x="192" y="145"/>
                  <a:pt x="199" y="140"/>
                  <a:pt x="197" y="133"/>
                </a:cubicBezTo>
                <a:cubicBezTo>
                  <a:pt x="197" y="128"/>
                  <a:pt x="188" y="129"/>
                  <a:pt x="188" y="129"/>
                </a:cubicBezTo>
                <a:cubicBezTo>
                  <a:pt x="191" y="113"/>
                  <a:pt x="191" y="113"/>
                  <a:pt x="191" y="113"/>
                </a:cubicBezTo>
                <a:cubicBezTo>
                  <a:pt x="191" y="113"/>
                  <a:pt x="188" y="101"/>
                  <a:pt x="188" y="96"/>
                </a:cubicBezTo>
                <a:cubicBezTo>
                  <a:pt x="188" y="92"/>
                  <a:pt x="195" y="87"/>
                  <a:pt x="200" y="86"/>
                </a:cubicBezTo>
                <a:cubicBezTo>
                  <a:pt x="204" y="84"/>
                  <a:pt x="203" y="74"/>
                  <a:pt x="203" y="74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8" y="65"/>
                  <a:pt x="222" y="60"/>
                  <a:pt x="221" y="56"/>
                </a:cubicBezTo>
                <a:cubicBezTo>
                  <a:pt x="220" y="53"/>
                  <a:pt x="207" y="58"/>
                  <a:pt x="207" y="58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10" y="42"/>
                  <a:pt x="210" y="42"/>
                  <a:pt x="210" y="42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197" y="33"/>
                  <a:pt x="197" y="33"/>
                  <a:pt x="197" y="33"/>
                </a:cubicBezTo>
                <a:cubicBezTo>
                  <a:pt x="196" y="29"/>
                  <a:pt x="196" y="29"/>
                  <a:pt x="196" y="29"/>
                </a:cubicBezTo>
                <a:cubicBezTo>
                  <a:pt x="191" y="29"/>
                  <a:pt x="191" y="29"/>
                  <a:pt x="191" y="29"/>
                </a:cubicBezTo>
                <a:cubicBezTo>
                  <a:pt x="191" y="29"/>
                  <a:pt x="188" y="22"/>
                  <a:pt x="186" y="19"/>
                </a:cubicBezTo>
                <a:cubicBezTo>
                  <a:pt x="183" y="16"/>
                  <a:pt x="169" y="15"/>
                  <a:pt x="169" y="15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2" y="2"/>
                  <a:pt x="142" y="2"/>
                  <a:pt x="142" y="2"/>
                </a:cubicBezTo>
                <a:cubicBezTo>
                  <a:pt x="137" y="0"/>
                  <a:pt x="137" y="0"/>
                  <a:pt x="137" y="0"/>
                </a:cubicBezTo>
                <a:cubicBezTo>
                  <a:pt x="130" y="5"/>
                  <a:pt x="130" y="5"/>
                  <a:pt x="130" y="5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0" y="15"/>
                  <a:pt x="90" y="15"/>
                  <a:pt x="90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77" y="13"/>
                  <a:pt x="77" y="13"/>
                  <a:pt x="77" y="13"/>
                </a:cubicBezTo>
                <a:cubicBezTo>
                  <a:pt x="75" y="18"/>
                  <a:pt x="75" y="18"/>
                  <a:pt x="75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13"/>
                  <a:pt x="66" y="13"/>
                  <a:pt x="66" y="13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15"/>
                  <a:pt x="54" y="15"/>
                  <a:pt x="54" y="15"/>
                </a:cubicBezTo>
                <a:cubicBezTo>
                  <a:pt x="36" y="16"/>
                  <a:pt x="36" y="16"/>
                  <a:pt x="36" y="16"/>
                </a:cubicBezTo>
                <a:cubicBezTo>
                  <a:pt x="31" y="21"/>
                  <a:pt x="31" y="21"/>
                  <a:pt x="31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0" y="22"/>
                  <a:pt x="16" y="26"/>
                </a:cubicBezTo>
                <a:cubicBezTo>
                  <a:pt x="12" y="31"/>
                  <a:pt x="7" y="40"/>
                  <a:pt x="7" y="40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4" y="57"/>
                  <a:pt x="5" y="62"/>
                </a:cubicBezTo>
                <a:cubicBezTo>
                  <a:pt x="5" y="64"/>
                  <a:pt x="6" y="66"/>
                  <a:pt x="7" y="68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84"/>
                  <a:pt x="7" y="84"/>
                  <a:pt x="7" y="84"/>
                </a:cubicBezTo>
                <a:cubicBezTo>
                  <a:pt x="5" y="94"/>
                  <a:pt x="5" y="94"/>
                  <a:pt x="5" y="94"/>
                </a:cubicBezTo>
                <a:cubicBezTo>
                  <a:pt x="7" y="93"/>
                  <a:pt x="7" y="93"/>
                  <a:pt x="7" y="93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73"/>
                  <a:pt x="8" y="73"/>
                  <a:pt x="8" y="73"/>
                </a:cubicBezTo>
                <a:cubicBezTo>
                  <a:pt x="9" y="71"/>
                  <a:pt x="9" y="71"/>
                  <a:pt x="9" y="71"/>
                </a:cubicBezTo>
                <a:cubicBezTo>
                  <a:pt x="10" y="76"/>
                  <a:pt x="12" y="79"/>
                  <a:pt x="12" y="79"/>
                </a:cubicBezTo>
                <a:cubicBezTo>
                  <a:pt x="14" y="87"/>
                  <a:pt x="14" y="87"/>
                  <a:pt x="14" y="87"/>
                </a:cubicBezTo>
                <a:cubicBezTo>
                  <a:pt x="12" y="92"/>
                  <a:pt x="12" y="92"/>
                  <a:pt x="1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6"/>
                  <a:pt x="19" y="96"/>
                  <a:pt x="19" y="96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2" y="100"/>
                  <a:pt x="37" y="102"/>
                </a:cubicBezTo>
                <a:cubicBezTo>
                  <a:pt x="41" y="105"/>
                  <a:pt x="47" y="103"/>
                  <a:pt x="47" y="103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3"/>
                  <a:pt x="78" y="110"/>
                  <a:pt x="81" y="112"/>
                </a:cubicBezTo>
                <a:cubicBezTo>
                  <a:pt x="85" y="115"/>
                  <a:pt x="77" y="120"/>
                  <a:pt x="77" y="120"/>
                </a:cubicBezTo>
                <a:cubicBezTo>
                  <a:pt x="77" y="120"/>
                  <a:pt x="75" y="125"/>
                  <a:pt x="75" y="131"/>
                </a:cubicBezTo>
                <a:cubicBezTo>
                  <a:pt x="74" y="139"/>
                  <a:pt x="81" y="146"/>
                  <a:pt x="81" y="146"/>
                </a:cubicBezTo>
                <a:lnTo>
                  <a:pt x="83" y="1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Hungary"/>
          <p:cNvSpPr>
            <a:spLocks/>
          </p:cNvSpPr>
          <p:nvPr/>
        </p:nvSpPr>
        <p:spPr bwMode="auto">
          <a:xfrm>
            <a:off x="5521506" y="4232742"/>
            <a:ext cx="1051053" cy="701571"/>
          </a:xfrm>
          <a:custGeom>
            <a:avLst/>
            <a:gdLst/>
            <a:ahLst/>
            <a:cxnLst>
              <a:cxn ang="0">
                <a:pos x="292" y="23"/>
              </a:cxn>
              <a:cxn ang="0">
                <a:pos x="276" y="15"/>
              </a:cxn>
              <a:cxn ang="0">
                <a:pos x="265" y="10"/>
              </a:cxn>
              <a:cxn ang="0">
                <a:pos x="250" y="9"/>
              </a:cxn>
              <a:cxn ang="0">
                <a:pos x="235" y="5"/>
              </a:cxn>
              <a:cxn ang="0">
                <a:pos x="210" y="5"/>
              </a:cxn>
              <a:cxn ang="0">
                <a:pos x="180" y="25"/>
              </a:cxn>
              <a:cxn ang="0">
                <a:pos x="148" y="31"/>
              </a:cxn>
              <a:cxn ang="0">
                <a:pos x="127" y="46"/>
              </a:cxn>
              <a:cxn ang="0">
                <a:pos x="118" y="60"/>
              </a:cxn>
              <a:cxn ang="0">
                <a:pos x="101" y="68"/>
              </a:cxn>
              <a:cxn ang="0">
                <a:pos x="81" y="71"/>
              </a:cxn>
              <a:cxn ang="0">
                <a:pos x="62" y="68"/>
              </a:cxn>
              <a:cxn ang="0">
                <a:pos x="39" y="59"/>
              </a:cxn>
              <a:cxn ang="0">
                <a:pos x="36" y="67"/>
              </a:cxn>
              <a:cxn ang="0">
                <a:pos x="38" y="76"/>
              </a:cxn>
              <a:cxn ang="0">
                <a:pos x="19" y="75"/>
              </a:cxn>
              <a:cxn ang="0">
                <a:pos x="14" y="84"/>
              </a:cxn>
              <a:cxn ang="0">
                <a:pos x="23" y="90"/>
              </a:cxn>
              <a:cxn ang="0">
                <a:pos x="14" y="107"/>
              </a:cxn>
              <a:cxn ang="0">
                <a:pos x="17" y="116"/>
              </a:cxn>
              <a:cxn ang="0">
                <a:pos x="6" y="126"/>
              </a:cxn>
              <a:cxn ang="0">
                <a:pos x="9" y="135"/>
              </a:cxn>
              <a:cxn ang="0">
                <a:pos x="13" y="143"/>
              </a:cxn>
              <a:cxn ang="0">
                <a:pos x="21" y="152"/>
              </a:cxn>
              <a:cxn ang="0">
                <a:pos x="27" y="160"/>
              </a:cxn>
              <a:cxn ang="0">
                <a:pos x="38" y="166"/>
              </a:cxn>
              <a:cxn ang="0">
                <a:pos x="60" y="189"/>
              </a:cxn>
              <a:cxn ang="0">
                <a:pos x="76" y="198"/>
              </a:cxn>
              <a:cxn ang="0">
                <a:pos x="115" y="199"/>
              </a:cxn>
              <a:cxn ang="0">
                <a:pos x="129" y="188"/>
              </a:cxn>
              <a:cxn ang="0">
                <a:pos x="140" y="179"/>
              </a:cxn>
              <a:cxn ang="0">
                <a:pos x="157" y="173"/>
              </a:cxn>
              <a:cxn ang="0">
                <a:pos x="173" y="168"/>
              </a:cxn>
              <a:cxn ang="0">
                <a:pos x="202" y="163"/>
              </a:cxn>
              <a:cxn ang="0">
                <a:pos x="213" y="162"/>
              </a:cxn>
              <a:cxn ang="0">
                <a:pos x="234" y="152"/>
              </a:cxn>
              <a:cxn ang="0">
                <a:pos x="239" y="140"/>
              </a:cxn>
              <a:cxn ang="0">
                <a:pos x="241" y="127"/>
              </a:cxn>
              <a:cxn ang="0">
                <a:pos x="245" y="114"/>
              </a:cxn>
              <a:cxn ang="0">
                <a:pos x="250" y="98"/>
              </a:cxn>
              <a:cxn ang="0">
                <a:pos x="259" y="76"/>
              </a:cxn>
              <a:cxn ang="0">
                <a:pos x="262" y="66"/>
              </a:cxn>
              <a:cxn ang="0">
                <a:pos x="276" y="46"/>
              </a:cxn>
              <a:cxn ang="0">
                <a:pos x="297" y="31"/>
              </a:cxn>
            </a:cxnLst>
            <a:rect l="0" t="0" r="r" b="b"/>
            <a:pathLst>
              <a:path w="300" h="200">
                <a:moveTo>
                  <a:pt x="294" y="30"/>
                </a:moveTo>
                <a:cubicBezTo>
                  <a:pt x="294" y="30"/>
                  <a:pt x="300" y="25"/>
                  <a:pt x="292" y="23"/>
                </a:cubicBezTo>
                <a:cubicBezTo>
                  <a:pt x="285" y="21"/>
                  <a:pt x="283" y="25"/>
                  <a:pt x="281" y="21"/>
                </a:cubicBezTo>
                <a:cubicBezTo>
                  <a:pt x="279" y="19"/>
                  <a:pt x="279" y="16"/>
                  <a:pt x="276" y="15"/>
                </a:cubicBezTo>
                <a:cubicBezTo>
                  <a:pt x="273" y="15"/>
                  <a:pt x="270" y="16"/>
                  <a:pt x="270" y="16"/>
                </a:cubicBezTo>
                <a:cubicBezTo>
                  <a:pt x="270" y="16"/>
                  <a:pt x="267" y="11"/>
                  <a:pt x="265" y="10"/>
                </a:cubicBezTo>
                <a:cubicBezTo>
                  <a:pt x="263" y="8"/>
                  <a:pt x="259" y="8"/>
                  <a:pt x="259" y="8"/>
                </a:cubicBezTo>
                <a:cubicBezTo>
                  <a:pt x="259" y="8"/>
                  <a:pt x="253" y="6"/>
                  <a:pt x="250" y="9"/>
                </a:cubicBezTo>
                <a:cubicBezTo>
                  <a:pt x="247" y="11"/>
                  <a:pt x="247" y="15"/>
                  <a:pt x="241" y="14"/>
                </a:cubicBezTo>
                <a:cubicBezTo>
                  <a:pt x="236" y="13"/>
                  <a:pt x="235" y="5"/>
                  <a:pt x="235" y="5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0"/>
                  <a:pt x="219" y="9"/>
                  <a:pt x="210" y="5"/>
                </a:cubicBezTo>
                <a:cubicBezTo>
                  <a:pt x="201" y="3"/>
                  <a:pt x="193" y="4"/>
                  <a:pt x="188" y="8"/>
                </a:cubicBezTo>
                <a:cubicBezTo>
                  <a:pt x="183" y="11"/>
                  <a:pt x="184" y="21"/>
                  <a:pt x="180" y="25"/>
                </a:cubicBezTo>
                <a:cubicBezTo>
                  <a:pt x="175" y="29"/>
                  <a:pt x="163" y="36"/>
                  <a:pt x="163" y="36"/>
                </a:cubicBezTo>
                <a:cubicBezTo>
                  <a:pt x="163" y="36"/>
                  <a:pt x="152" y="30"/>
                  <a:pt x="148" y="31"/>
                </a:cubicBezTo>
                <a:cubicBezTo>
                  <a:pt x="143" y="32"/>
                  <a:pt x="144" y="40"/>
                  <a:pt x="144" y="40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6"/>
                  <a:pt x="118" y="43"/>
                  <a:pt x="115" y="48"/>
                </a:cubicBezTo>
                <a:cubicBezTo>
                  <a:pt x="111" y="55"/>
                  <a:pt x="118" y="60"/>
                  <a:pt x="118" y="60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88" y="71"/>
                  <a:pt x="88" y="71"/>
                  <a:pt x="88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75" y="72"/>
                  <a:pt x="71" y="72"/>
                </a:cubicBezTo>
                <a:cubicBezTo>
                  <a:pt x="66" y="72"/>
                  <a:pt x="62" y="68"/>
                  <a:pt x="62" y="68"/>
                </a:cubicBezTo>
                <a:cubicBezTo>
                  <a:pt x="62" y="68"/>
                  <a:pt x="55" y="60"/>
                  <a:pt x="50" y="59"/>
                </a:cubicBezTo>
                <a:cubicBezTo>
                  <a:pt x="47" y="58"/>
                  <a:pt x="43" y="58"/>
                  <a:pt x="39" y="59"/>
                </a:cubicBezTo>
                <a:cubicBezTo>
                  <a:pt x="39" y="65"/>
                  <a:pt x="39" y="65"/>
                  <a:pt x="39" y="65"/>
                </a:cubicBezTo>
                <a:cubicBezTo>
                  <a:pt x="36" y="67"/>
                  <a:pt x="36" y="67"/>
                  <a:pt x="36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76"/>
                  <a:pt x="38" y="76"/>
                  <a:pt x="38" y="76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1" y="75"/>
                  <a:pt x="19" y="75"/>
                </a:cubicBezTo>
                <a:cubicBezTo>
                  <a:pt x="17" y="76"/>
                  <a:pt x="12" y="77"/>
                  <a:pt x="11" y="81"/>
                </a:cubicBezTo>
                <a:cubicBezTo>
                  <a:pt x="9" y="86"/>
                  <a:pt x="14" y="84"/>
                  <a:pt x="14" y="84"/>
                </a:cubicBezTo>
                <a:cubicBezTo>
                  <a:pt x="19" y="83"/>
                  <a:pt x="19" y="83"/>
                  <a:pt x="19" y="83"/>
                </a:cubicBezTo>
                <a:cubicBezTo>
                  <a:pt x="19" y="83"/>
                  <a:pt x="21" y="83"/>
                  <a:pt x="23" y="90"/>
                </a:cubicBezTo>
                <a:cubicBezTo>
                  <a:pt x="25" y="96"/>
                  <a:pt x="11" y="99"/>
                  <a:pt x="10" y="102"/>
                </a:cubicBezTo>
                <a:cubicBezTo>
                  <a:pt x="10" y="105"/>
                  <a:pt x="14" y="105"/>
                  <a:pt x="14" y="107"/>
                </a:cubicBezTo>
                <a:cubicBezTo>
                  <a:pt x="14" y="108"/>
                  <a:pt x="11" y="110"/>
                  <a:pt x="12" y="113"/>
                </a:cubicBezTo>
                <a:cubicBezTo>
                  <a:pt x="12" y="115"/>
                  <a:pt x="17" y="116"/>
                  <a:pt x="17" y="116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6" y="126"/>
                  <a:pt x="6" y="126"/>
                  <a:pt x="6" y="1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" y="134"/>
                  <a:pt x="8" y="135"/>
                  <a:pt x="9" y="135"/>
                </a:cubicBezTo>
                <a:cubicBezTo>
                  <a:pt x="13" y="137"/>
                  <a:pt x="10" y="139"/>
                  <a:pt x="9" y="141"/>
                </a:cubicBezTo>
                <a:cubicBezTo>
                  <a:pt x="9" y="144"/>
                  <a:pt x="13" y="143"/>
                  <a:pt x="13" y="143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3" y="153"/>
                  <a:pt x="21" y="152"/>
                  <a:pt x="21" y="152"/>
                </a:cubicBezTo>
                <a:cubicBezTo>
                  <a:pt x="21" y="157"/>
                  <a:pt x="21" y="157"/>
                  <a:pt x="21" y="157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9" y="165"/>
                  <a:pt x="29" y="165"/>
                  <a:pt x="29" y="165"/>
                </a:cubicBezTo>
                <a:cubicBezTo>
                  <a:pt x="29" y="165"/>
                  <a:pt x="36" y="163"/>
                  <a:pt x="38" y="166"/>
                </a:cubicBezTo>
                <a:cubicBezTo>
                  <a:pt x="40" y="169"/>
                  <a:pt x="42" y="174"/>
                  <a:pt x="42" y="174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89"/>
                  <a:pt x="67" y="188"/>
                  <a:pt x="71" y="190"/>
                </a:cubicBezTo>
                <a:cubicBezTo>
                  <a:pt x="75" y="192"/>
                  <a:pt x="76" y="198"/>
                  <a:pt x="76" y="198"/>
                </a:cubicBezTo>
                <a:cubicBezTo>
                  <a:pt x="76" y="198"/>
                  <a:pt x="94" y="200"/>
                  <a:pt x="99" y="200"/>
                </a:cubicBezTo>
                <a:cubicBezTo>
                  <a:pt x="104" y="200"/>
                  <a:pt x="115" y="199"/>
                  <a:pt x="115" y="199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5" y="181"/>
                  <a:pt x="145" y="181"/>
                  <a:pt x="145" y="181"/>
                </a:cubicBezTo>
                <a:cubicBezTo>
                  <a:pt x="145" y="181"/>
                  <a:pt x="154" y="176"/>
                  <a:pt x="157" y="173"/>
                </a:cubicBezTo>
                <a:cubicBezTo>
                  <a:pt x="159" y="170"/>
                  <a:pt x="164" y="165"/>
                  <a:pt x="166" y="165"/>
                </a:cubicBezTo>
                <a:cubicBezTo>
                  <a:pt x="169" y="165"/>
                  <a:pt x="173" y="168"/>
                  <a:pt x="173" y="168"/>
                </a:cubicBezTo>
                <a:cubicBezTo>
                  <a:pt x="173" y="168"/>
                  <a:pt x="175" y="162"/>
                  <a:pt x="184" y="163"/>
                </a:cubicBezTo>
                <a:cubicBezTo>
                  <a:pt x="202" y="163"/>
                  <a:pt x="202" y="163"/>
                  <a:pt x="202" y="16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4" y="160"/>
                  <a:pt x="209" y="163"/>
                  <a:pt x="213" y="162"/>
                </a:cubicBezTo>
                <a:cubicBezTo>
                  <a:pt x="216" y="161"/>
                  <a:pt x="214" y="154"/>
                  <a:pt x="219" y="153"/>
                </a:cubicBezTo>
                <a:cubicBezTo>
                  <a:pt x="225" y="152"/>
                  <a:pt x="231" y="156"/>
                  <a:pt x="234" y="152"/>
                </a:cubicBezTo>
                <a:cubicBezTo>
                  <a:pt x="237" y="149"/>
                  <a:pt x="235" y="143"/>
                  <a:pt x="235" y="143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7" y="119"/>
                  <a:pt x="247" y="119"/>
                  <a:pt x="247" y="119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0" y="98"/>
                  <a:pt x="250" y="98"/>
                  <a:pt x="250" y="98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76"/>
                  <a:pt x="259" y="76"/>
                  <a:pt x="259" y="76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2" y="66"/>
                  <a:pt x="262" y="66"/>
                  <a:pt x="262" y="66"/>
                </a:cubicBezTo>
                <a:cubicBezTo>
                  <a:pt x="273" y="49"/>
                  <a:pt x="273" y="49"/>
                  <a:pt x="273" y="49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97" y="31"/>
                  <a:pt x="297" y="31"/>
                  <a:pt x="297" y="31"/>
                </a:cubicBezTo>
                <a:lnTo>
                  <a:pt x="294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Germany"/>
          <p:cNvSpPr>
            <a:spLocks noEditPoints="1"/>
          </p:cNvSpPr>
          <p:nvPr/>
        </p:nvSpPr>
        <p:spPr bwMode="auto">
          <a:xfrm>
            <a:off x="3959270" y="2834813"/>
            <a:ext cx="1335334" cy="1802178"/>
          </a:xfrm>
          <a:custGeom>
            <a:avLst/>
            <a:gdLst/>
            <a:ahLst/>
            <a:cxnLst>
              <a:cxn ang="0">
                <a:pos x="296" y="88"/>
              </a:cxn>
              <a:cxn ang="0">
                <a:pos x="316" y="94"/>
              </a:cxn>
              <a:cxn ang="0">
                <a:pos x="301" y="195"/>
              </a:cxn>
              <a:cxn ang="0">
                <a:pos x="291" y="184"/>
              </a:cxn>
              <a:cxn ang="0">
                <a:pos x="772" y="96"/>
              </a:cxn>
              <a:cxn ang="0">
                <a:pos x="777" y="96"/>
              </a:cxn>
              <a:cxn ang="0">
                <a:pos x="793" y="138"/>
              </a:cxn>
              <a:cxn ang="0">
                <a:pos x="821" y="130"/>
              </a:cxn>
              <a:cxn ang="0">
                <a:pos x="775" y="70"/>
              </a:cxn>
              <a:cxn ang="0">
                <a:pos x="783" y="91"/>
              </a:cxn>
              <a:cxn ang="0">
                <a:pos x="847" y="179"/>
              </a:cxn>
              <a:cxn ang="0">
                <a:pos x="834" y="171"/>
              </a:cxn>
              <a:cxn ang="0">
                <a:pos x="596" y="180"/>
              </a:cxn>
              <a:cxn ang="0">
                <a:pos x="550" y="109"/>
              </a:cxn>
              <a:cxn ang="0">
                <a:pos x="749" y="104"/>
              </a:cxn>
              <a:cxn ang="0">
                <a:pos x="146" y="231"/>
              </a:cxn>
              <a:cxn ang="0">
                <a:pos x="210" y="221"/>
              </a:cxn>
              <a:cxn ang="0">
                <a:pos x="972" y="618"/>
              </a:cxn>
              <a:cxn ang="0">
                <a:pos x="928" y="434"/>
              </a:cxn>
              <a:cxn ang="0">
                <a:pos x="853" y="221"/>
              </a:cxn>
              <a:cxn ang="0">
                <a:pos x="788" y="151"/>
              </a:cxn>
              <a:cxn ang="0">
                <a:pos x="689" y="130"/>
              </a:cxn>
              <a:cxn ang="0">
                <a:pos x="656" y="158"/>
              </a:cxn>
              <a:cxn ang="0">
                <a:pos x="575" y="200"/>
              </a:cxn>
              <a:cxn ang="0">
                <a:pos x="550" y="161"/>
              </a:cxn>
              <a:cxn ang="0">
                <a:pos x="464" y="130"/>
              </a:cxn>
              <a:cxn ang="0">
                <a:pos x="397" y="47"/>
              </a:cxn>
              <a:cxn ang="0">
                <a:pos x="348" y="94"/>
              </a:cxn>
              <a:cxn ang="0">
                <a:pos x="332" y="158"/>
              </a:cxn>
              <a:cxn ang="0">
                <a:pos x="384" y="221"/>
              </a:cxn>
              <a:cxn ang="0">
                <a:pos x="272" y="255"/>
              </a:cxn>
              <a:cxn ang="0">
                <a:pos x="174" y="231"/>
              </a:cxn>
              <a:cxn ang="0">
                <a:pos x="148" y="374"/>
              </a:cxn>
              <a:cxn ang="0">
                <a:pos x="102" y="532"/>
              </a:cxn>
              <a:cxn ang="0">
                <a:pos x="37" y="590"/>
              </a:cxn>
              <a:cxn ang="0">
                <a:pos x="24" y="709"/>
              </a:cxn>
              <a:cxn ang="0">
                <a:pos x="21" y="841"/>
              </a:cxn>
              <a:cxn ang="0">
                <a:pos x="76" y="992"/>
              </a:cxn>
              <a:cxn ang="0">
                <a:pos x="153" y="1005"/>
              </a:cxn>
              <a:cxn ang="0">
                <a:pos x="195" y="1104"/>
              </a:cxn>
              <a:cxn ang="0">
                <a:pos x="213" y="1285"/>
              </a:cxn>
              <a:cxn ang="0">
                <a:pos x="283" y="1249"/>
              </a:cxn>
              <a:cxn ang="0">
                <a:pos x="417" y="1285"/>
              </a:cxn>
              <a:cxn ang="0">
                <a:pos x="503" y="1291"/>
              </a:cxn>
              <a:cxn ang="0">
                <a:pos x="599" y="1306"/>
              </a:cxn>
              <a:cxn ang="0">
                <a:pos x="762" y="1267"/>
              </a:cxn>
              <a:cxn ang="0">
                <a:pos x="757" y="1189"/>
              </a:cxn>
              <a:cxn ang="0">
                <a:pos x="824" y="1031"/>
              </a:cxn>
              <a:cxn ang="0">
                <a:pos x="720" y="880"/>
              </a:cxn>
              <a:cxn ang="0">
                <a:pos x="736" y="800"/>
              </a:cxn>
              <a:cxn ang="0">
                <a:pos x="902" y="712"/>
              </a:cxn>
              <a:cxn ang="0">
                <a:pos x="967" y="704"/>
              </a:cxn>
              <a:cxn ang="0">
                <a:pos x="138" y="234"/>
              </a:cxn>
              <a:cxn ang="0">
                <a:pos x="239" y="216"/>
              </a:cxn>
              <a:cxn ang="0">
                <a:pos x="278" y="68"/>
              </a:cxn>
              <a:cxn ang="0">
                <a:pos x="280" y="49"/>
              </a:cxn>
              <a:cxn ang="0">
                <a:pos x="291" y="26"/>
              </a:cxn>
              <a:cxn ang="0">
                <a:pos x="296" y="0"/>
              </a:cxn>
              <a:cxn ang="0">
                <a:pos x="265" y="229"/>
              </a:cxn>
              <a:cxn ang="0">
                <a:pos x="241" y="151"/>
              </a:cxn>
            </a:cxnLst>
            <a:rect l="0" t="0" r="r" b="b"/>
            <a:pathLst>
              <a:path w="987" h="1337">
                <a:moveTo>
                  <a:pt x="285" y="1267"/>
                </a:moveTo>
                <a:cubicBezTo>
                  <a:pt x="293" y="1267"/>
                  <a:pt x="293" y="1267"/>
                  <a:pt x="293" y="1267"/>
                </a:cubicBezTo>
                <a:cubicBezTo>
                  <a:pt x="293" y="1262"/>
                  <a:pt x="293" y="1262"/>
                  <a:pt x="293" y="1262"/>
                </a:cubicBezTo>
                <a:cubicBezTo>
                  <a:pt x="288" y="1262"/>
                  <a:pt x="288" y="1262"/>
                  <a:pt x="288" y="1262"/>
                </a:cubicBezTo>
                <a:cubicBezTo>
                  <a:pt x="285" y="1267"/>
                  <a:pt x="285" y="1267"/>
                  <a:pt x="285" y="1267"/>
                </a:cubicBezTo>
                <a:close/>
                <a:moveTo>
                  <a:pt x="296" y="94"/>
                </a:moveTo>
                <a:cubicBezTo>
                  <a:pt x="298" y="91"/>
                  <a:pt x="298" y="88"/>
                  <a:pt x="296" y="88"/>
                </a:cubicBezTo>
                <a:cubicBezTo>
                  <a:pt x="283" y="91"/>
                  <a:pt x="301" y="96"/>
                  <a:pt x="296" y="94"/>
                </a:cubicBezTo>
                <a:close/>
                <a:moveTo>
                  <a:pt x="319" y="101"/>
                </a:moveTo>
                <a:cubicBezTo>
                  <a:pt x="322" y="101"/>
                  <a:pt x="322" y="99"/>
                  <a:pt x="322" y="99"/>
                </a:cubicBezTo>
                <a:cubicBezTo>
                  <a:pt x="319" y="99"/>
                  <a:pt x="316" y="101"/>
                  <a:pt x="319" y="101"/>
                </a:cubicBezTo>
                <a:close/>
                <a:moveTo>
                  <a:pt x="316" y="94"/>
                </a:moveTo>
                <a:cubicBezTo>
                  <a:pt x="319" y="91"/>
                  <a:pt x="322" y="91"/>
                  <a:pt x="319" y="86"/>
                </a:cubicBezTo>
                <a:cubicBezTo>
                  <a:pt x="314" y="83"/>
                  <a:pt x="298" y="101"/>
                  <a:pt x="316" y="94"/>
                </a:cubicBezTo>
                <a:close/>
                <a:moveTo>
                  <a:pt x="314" y="68"/>
                </a:moveTo>
                <a:cubicBezTo>
                  <a:pt x="311" y="70"/>
                  <a:pt x="309" y="70"/>
                  <a:pt x="306" y="70"/>
                </a:cubicBezTo>
                <a:cubicBezTo>
                  <a:pt x="311" y="78"/>
                  <a:pt x="311" y="70"/>
                  <a:pt x="314" y="68"/>
                </a:cubicBezTo>
                <a:close/>
                <a:moveTo>
                  <a:pt x="296" y="83"/>
                </a:moveTo>
                <a:cubicBezTo>
                  <a:pt x="296" y="81"/>
                  <a:pt x="293" y="81"/>
                  <a:pt x="293" y="83"/>
                </a:cubicBezTo>
                <a:cubicBezTo>
                  <a:pt x="293" y="88"/>
                  <a:pt x="296" y="83"/>
                  <a:pt x="296" y="83"/>
                </a:cubicBezTo>
                <a:close/>
                <a:moveTo>
                  <a:pt x="301" y="195"/>
                </a:moveTo>
                <a:cubicBezTo>
                  <a:pt x="306" y="195"/>
                  <a:pt x="301" y="192"/>
                  <a:pt x="301" y="192"/>
                </a:cubicBezTo>
                <a:cubicBezTo>
                  <a:pt x="296" y="192"/>
                  <a:pt x="296" y="195"/>
                  <a:pt x="301" y="195"/>
                </a:cubicBezTo>
                <a:close/>
                <a:moveTo>
                  <a:pt x="301" y="101"/>
                </a:moveTo>
                <a:cubicBezTo>
                  <a:pt x="301" y="104"/>
                  <a:pt x="306" y="101"/>
                  <a:pt x="306" y="101"/>
                </a:cubicBezTo>
                <a:cubicBezTo>
                  <a:pt x="306" y="96"/>
                  <a:pt x="301" y="99"/>
                  <a:pt x="301" y="101"/>
                </a:cubicBezTo>
                <a:close/>
                <a:moveTo>
                  <a:pt x="296" y="187"/>
                </a:moveTo>
                <a:cubicBezTo>
                  <a:pt x="298" y="184"/>
                  <a:pt x="291" y="184"/>
                  <a:pt x="291" y="184"/>
                </a:cubicBezTo>
                <a:cubicBezTo>
                  <a:pt x="288" y="182"/>
                  <a:pt x="293" y="200"/>
                  <a:pt x="296" y="187"/>
                </a:cubicBezTo>
                <a:close/>
                <a:moveTo>
                  <a:pt x="298" y="107"/>
                </a:moveTo>
                <a:cubicBezTo>
                  <a:pt x="298" y="107"/>
                  <a:pt x="298" y="104"/>
                  <a:pt x="296" y="101"/>
                </a:cubicBezTo>
                <a:cubicBezTo>
                  <a:pt x="291" y="96"/>
                  <a:pt x="293" y="109"/>
                  <a:pt x="298" y="107"/>
                </a:cubicBezTo>
                <a:close/>
                <a:moveTo>
                  <a:pt x="772" y="96"/>
                </a:moveTo>
                <a:cubicBezTo>
                  <a:pt x="765" y="91"/>
                  <a:pt x="765" y="99"/>
                  <a:pt x="759" y="101"/>
                </a:cubicBezTo>
                <a:cubicBezTo>
                  <a:pt x="762" y="101"/>
                  <a:pt x="767" y="99"/>
                  <a:pt x="772" y="96"/>
                </a:cubicBezTo>
                <a:close/>
                <a:moveTo>
                  <a:pt x="845" y="135"/>
                </a:moveTo>
                <a:cubicBezTo>
                  <a:pt x="842" y="132"/>
                  <a:pt x="842" y="132"/>
                  <a:pt x="840" y="135"/>
                </a:cubicBezTo>
                <a:cubicBezTo>
                  <a:pt x="840" y="140"/>
                  <a:pt x="842" y="135"/>
                  <a:pt x="845" y="135"/>
                </a:cubicBezTo>
                <a:close/>
                <a:moveTo>
                  <a:pt x="759" y="75"/>
                </a:moveTo>
                <a:cubicBezTo>
                  <a:pt x="752" y="68"/>
                  <a:pt x="754" y="96"/>
                  <a:pt x="754" y="99"/>
                </a:cubicBezTo>
                <a:cubicBezTo>
                  <a:pt x="757" y="94"/>
                  <a:pt x="759" y="75"/>
                  <a:pt x="759" y="75"/>
                </a:cubicBezTo>
                <a:close/>
                <a:moveTo>
                  <a:pt x="777" y="96"/>
                </a:moveTo>
                <a:cubicBezTo>
                  <a:pt x="777" y="99"/>
                  <a:pt x="762" y="101"/>
                  <a:pt x="765" y="104"/>
                </a:cubicBezTo>
                <a:cubicBezTo>
                  <a:pt x="765" y="107"/>
                  <a:pt x="775" y="101"/>
                  <a:pt x="775" y="107"/>
                </a:cubicBezTo>
                <a:cubicBezTo>
                  <a:pt x="775" y="112"/>
                  <a:pt x="777" y="117"/>
                  <a:pt x="767" y="117"/>
                </a:cubicBezTo>
                <a:cubicBezTo>
                  <a:pt x="759" y="117"/>
                  <a:pt x="759" y="125"/>
                  <a:pt x="762" y="127"/>
                </a:cubicBezTo>
                <a:cubicBezTo>
                  <a:pt x="765" y="130"/>
                  <a:pt x="780" y="135"/>
                  <a:pt x="783" y="135"/>
                </a:cubicBezTo>
                <a:cubicBezTo>
                  <a:pt x="785" y="138"/>
                  <a:pt x="783" y="138"/>
                  <a:pt x="783" y="138"/>
                </a:cubicBezTo>
                <a:cubicBezTo>
                  <a:pt x="785" y="140"/>
                  <a:pt x="793" y="140"/>
                  <a:pt x="793" y="138"/>
                </a:cubicBezTo>
                <a:cubicBezTo>
                  <a:pt x="793" y="132"/>
                  <a:pt x="788" y="138"/>
                  <a:pt x="788" y="132"/>
                </a:cubicBezTo>
                <a:cubicBezTo>
                  <a:pt x="788" y="127"/>
                  <a:pt x="798" y="127"/>
                  <a:pt x="793" y="122"/>
                </a:cubicBezTo>
                <a:cubicBezTo>
                  <a:pt x="796" y="122"/>
                  <a:pt x="816" y="117"/>
                  <a:pt x="816" y="120"/>
                </a:cubicBezTo>
                <a:cubicBezTo>
                  <a:pt x="816" y="120"/>
                  <a:pt x="809" y="122"/>
                  <a:pt x="809" y="125"/>
                </a:cubicBezTo>
                <a:cubicBezTo>
                  <a:pt x="814" y="122"/>
                  <a:pt x="816" y="122"/>
                  <a:pt x="819" y="122"/>
                </a:cubicBezTo>
                <a:cubicBezTo>
                  <a:pt x="814" y="127"/>
                  <a:pt x="814" y="127"/>
                  <a:pt x="814" y="127"/>
                </a:cubicBezTo>
                <a:cubicBezTo>
                  <a:pt x="816" y="127"/>
                  <a:pt x="821" y="130"/>
                  <a:pt x="821" y="130"/>
                </a:cubicBezTo>
                <a:cubicBezTo>
                  <a:pt x="821" y="127"/>
                  <a:pt x="827" y="120"/>
                  <a:pt x="827" y="120"/>
                </a:cubicBezTo>
                <a:cubicBezTo>
                  <a:pt x="827" y="112"/>
                  <a:pt x="806" y="107"/>
                  <a:pt x="806" y="101"/>
                </a:cubicBezTo>
                <a:cubicBezTo>
                  <a:pt x="803" y="91"/>
                  <a:pt x="829" y="70"/>
                  <a:pt x="798" y="81"/>
                </a:cubicBezTo>
                <a:cubicBezTo>
                  <a:pt x="796" y="81"/>
                  <a:pt x="788" y="75"/>
                  <a:pt x="788" y="68"/>
                </a:cubicBezTo>
                <a:cubicBezTo>
                  <a:pt x="788" y="65"/>
                  <a:pt x="798" y="60"/>
                  <a:pt x="788" y="60"/>
                </a:cubicBezTo>
                <a:cubicBezTo>
                  <a:pt x="783" y="60"/>
                  <a:pt x="757" y="78"/>
                  <a:pt x="765" y="83"/>
                </a:cubicBezTo>
                <a:cubicBezTo>
                  <a:pt x="767" y="86"/>
                  <a:pt x="775" y="70"/>
                  <a:pt x="775" y="70"/>
                </a:cubicBezTo>
                <a:cubicBezTo>
                  <a:pt x="780" y="68"/>
                  <a:pt x="775" y="83"/>
                  <a:pt x="775" y="83"/>
                </a:cubicBezTo>
                <a:cubicBezTo>
                  <a:pt x="780" y="83"/>
                  <a:pt x="783" y="75"/>
                  <a:pt x="785" y="75"/>
                </a:cubicBezTo>
                <a:cubicBezTo>
                  <a:pt x="785" y="75"/>
                  <a:pt x="798" y="88"/>
                  <a:pt x="798" y="86"/>
                </a:cubicBezTo>
                <a:cubicBezTo>
                  <a:pt x="798" y="109"/>
                  <a:pt x="790" y="83"/>
                  <a:pt x="788" y="83"/>
                </a:cubicBezTo>
                <a:cubicBezTo>
                  <a:pt x="785" y="86"/>
                  <a:pt x="788" y="88"/>
                  <a:pt x="785" y="88"/>
                </a:cubicBezTo>
                <a:cubicBezTo>
                  <a:pt x="785" y="88"/>
                  <a:pt x="788" y="81"/>
                  <a:pt x="785" y="81"/>
                </a:cubicBezTo>
                <a:cubicBezTo>
                  <a:pt x="780" y="78"/>
                  <a:pt x="780" y="88"/>
                  <a:pt x="783" y="91"/>
                </a:cubicBezTo>
                <a:cubicBezTo>
                  <a:pt x="780" y="88"/>
                  <a:pt x="762" y="81"/>
                  <a:pt x="762" y="88"/>
                </a:cubicBezTo>
                <a:cubicBezTo>
                  <a:pt x="762" y="94"/>
                  <a:pt x="775" y="91"/>
                  <a:pt x="777" y="96"/>
                </a:cubicBezTo>
                <a:close/>
                <a:moveTo>
                  <a:pt x="834" y="171"/>
                </a:moveTo>
                <a:cubicBezTo>
                  <a:pt x="837" y="174"/>
                  <a:pt x="840" y="174"/>
                  <a:pt x="840" y="177"/>
                </a:cubicBezTo>
                <a:cubicBezTo>
                  <a:pt x="842" y="169"/>
                  <a:pt x="860" y="171"/>
                  <a:pt x="858" y="187"/>
                </a:cubicBezTo>
                <a:cubicBezTo>
                  <a:pt x="850" y="184"/>
                  <a:pt x="853" y="187"/>
                  <a:pt x="847" y="187"/>
                </a:cubicBezTo>
                <a:cubicBezTo>
                  <a:pt x="847" y="179"/>
                  <a:pt x="847" y="179"/>
                  <a:pt x="847" y="179"/>
                </a:cubicBezTo>
                <a:cubicBezTo>
                  <a:pt x="842" y="187"/>
                  <a:pt x="850" y="195"/>
                  <a:pt x="837" y="203"/>
                </a:cubicBezTo>
                <a:cubicBezTo>
                  <a:pt x="847" y="203"/>
                  <a:pt x="847" y="203"/>
                  <a:pt x="847" y="203"/>
                </a:cubicBezTo>
                <a:cubicBezTo>
                  <a:pt x="850" y="203"/>
                  <a:pt x="878" y="192"/>
                  <a:pt x="881" y="203"/>
                </a:cubicBezTo>
                <a:cubicBezTo>
                  <a:pt x="878" y="192"/>
                  <a:pt x="873" y="179"/>
                  <a:pt x="863" y="174"/>
                </a:cubicBezTo>
                <a:cubicBezTo>
                  <a:pt x="850" y="171"/>
                  <a:pt x="840" y="151"/>
                  <a:pt x="829" y="148"/>
                </a:cubicBezTo>
                <a:cubicBezTo>
                  <a:pt x="829" y="148"/>
                  <a:pt x="832" y="169"/>
                  <a:pt x="830" y="173"/>
                </a:cubicBezTo>
                <a:cubicBezTo>
                  <a:pt x="831" y="173"/>
                  <a:pt x="834" y="176"/>
                  <a:pt x="834" y="171"/>
                </a:cubicBezTo>
                <a:close/>
                <a:moveTo>
                  <a:pt x="829" y="174"/>
                </a:moveTo>
                <a:cubicBezTo>
                  <a:pt x="829" y="174"/>
                  <a:pt x="830" y="174"/>
                  <a:pt x="830" y="173"/>
                </a:cubicBezTo>
                <a:cubicBezTo>
                  <a:pt x="829" y="173"/>
                  <a:pt x="829" y="174"/>
                  <a:pt x="829" y="174"/>
                </a:cubicBezTo>
                <a:close/>
                <a:moveTo>
                  <a:pt x="585" y="188"/>
                </a:moveTo>
                <a:cubicBezTo>
                  <a:pt x="588" y="193"/>
                  <a:pt x="590" y="188"/>
                  <a:pt x="593" y="188"/>
                </a:cubicBezTo>
                <a:cubicBezTo>
                  <a:pt x="590" y="190"/>
                  <a:pt x="590" y="190"/>
                  <a:pt x="593" y="190"/>
                </a:cubicBezTo>
                <a:cubicBezTo>
                  <a:pt x="593" y="190"/>
                  <a:pt x="598" y="180"/>
                  <a:pt x="596" y="180"/>
                </a:cubicBezTo>
                <a:cubicBezTo>
                  <a:pt x="596" y="180"/>
                  <a:pt x="580" y="185"/>
                  <a:pt x="585" y="188"/>
                </a:cubicBezTo>
                <a:close/>
                <a:moveTo>
                  <a:pt x="322" y="70"/>
                </a:moveTo>
                <a:cubicBezTo>
                  <a:pt x="316" y="78"/>
                  <a:pt x="322" y="75"/>
                  <a:pt x="322" y="75"/>
                </a:cubicBezTo>
                <a:cubicBezTo>
                  <a:pt x="322" y="75"/>
                  <a:pt x="327" y="65"/>
                  <a:pt x="322" y="70"/>
                </a:cubicBezTo>
                <a:close/>
                <a:moveTo>
                  <a:pt x="560" y="109"/>
                </a:moveTo>
                <a:cubicBezTo>
                  <a:pt x="568" y="117"/>
                  <a:pt x="573" y="120"/>
                  <a:pt x="581" y="120"/>
                </a:cubicBezTo>
                <a:cubicBezTo>
                  <a:pt x="581" y="101"/>
                  <a:pt x="547" y="86"/>
                  <a:pt x="550" y="109"/>
                </a:cubicBezTo>
                <a:cubicBezTo>
                  <a:pt x="552" y="112"/>
                  <a:pt x="555" y="112"/>
                  <a:pt x="560" y="109"/>
                </a:cubicBezTo>
                <a:close/>
                <a:moveTo>
                  <a:pt x="301" y="86"/>
                </a:moveTo>
                <a:cubicBezTo>
                  <a:pt x="301" y="86"/>
                  <a:pt x="311" y="88"/>
                  <a:pt x="306" y="83"/>
                </a:cubicBezTo>
                <a:cubicBezTo>
                  <a:pt x="306" y="83"/>
                  <a:pt x="301" y="83"/>
                  <a:pt x="301" y="81"/>
                </a:cubicBezTo>
                <a:cubicBezTo>
                  <a:pt x="296" y="83"/>
                  <a:pt x="298" y="86"/>
                  <a:pt x="301" y="86"/>
                </a:cubicBezTo>
                <a:close/>
                <a:moveTo>
                  <a:pt x="757" y="101"/>
                </a:moveTo>
                <a:cubicBezTo>
                  <a:pt x="749" y="104"/>
                  <a:pt x="749" y="104"/>
                  <a:pt x="749" y="104"/>
                </a:cubicBezTo>
                <a:cubicBezTo>
                  <a:pt x="749" y="104"/>
                  <a:pt x="754" y="107"/>
                  <a:pt x="757" y="101"/>
                </a:cubicBezTo>
                <a:close/>
                <a:moveTo>
                  <a:pt x="190" y="221"/>
                </a:moveTo>
                <a:cubicBezTo>
                  <a:pt x="187" y="221"/>
                  <a:pt x="190" y="226"/>
                  <a:pt x="190" y="226"/>
                </a:cubicBezTo>
                <a:cubicBezTo>
                  <a:pt x="192" y="226"/>
                  <a:pt x="195" y="223"/>
                  <a:pt x="190" y="221"/>
                </a:cubicBezTo>
                <a:close/>
                <a:moveTo>
                  <a:pt x="158" y="229"/>
                </a:moveTo>
                <a:cubicBezTo>
                  <a:pt x="156" y="223"/>
                  <a:pt x="143" y="231"/>
                  <a:pt x="138" y="231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1"/>
                  <a:pt x="153" y="231"/>
                  <a:pt x="158" y="229"/>
                </a:cubicBezTo>
                <a:close/>
                <a:moveTo>
                  <a:pt x="174" y="226"/>
                </a:moveTo>
                <a:cubicBezTo>
                  <a:pt x="179" y="226"/>
                  <a:pt x="184" y="229"/>
                  <a:pt x="184" y="223"/>
                </a:cubicBezTo>
                <a:cubicBezTo>
                  <a:pt x="184" y="216"/>
                  <a:pt x="158" y="226"/>
                  <a:pt x="161" y="229"/>
                </a:cubicBezTo>
                <a:cubicBezTo>
                  <a:pt x="164" y="229"/>
                  <a:pt x="171" y="226"/>
                  <a:pt x="174" y="226"/>
                </a:cubicBezTo>
                <a:close/>
                <a:moveTo>
                  <a:pt x="197" y="226"/>
                </a:moveTo>
                <a:cubicBezTo>
                  <a:pt x="200" y="226"/>
                  <a:pt x="208" y="221"/>
                  <a:pt x="210" y="221"/>
                </a:cubicBezTo>
                <a:cubicBezTo>
                  <a:pt x="210" y="218"/>
                  <a:pt x="208" y="216"/>
                  <a:pt x="200" y="218"/>
                </a:cubicBezTo>
                <a:cubicBezTo>
                  <a:pt x="202" y="218"/>
                  <a:pt x="190" y="226"/>
                  <a:pt x="197" y="226"/>
                </a:cubicBezTo>
                <a:close/>
                <a:moveTo>
                  <a:pt x="234" y="218"/>
                </a:moveTo>
                <a:cubicBezTo>
                  <a:pt x="236" y="216"/>
                  <a:pt x="223" y="216"/>
                  <a:pt x="223" y="216"/>
                </a:cubicBezTo>
                <a:cubicBezTo>
                  <a:pt x="223" y="216"/>
                  <a:pt x="213" y="216"/>
                  <a:pt x="215" y="221"/>
                </a:cubicBezTo>
                <a:cubicBezTo>
                  <a:pt x="221" y="223"/>
                  <a:pt x="228" y="218"/>
                  <a:pt x="234" y="218"/>
                </a:cubicBezTo>
                <a:close/>
                <a:moveTo>
                  <a:pt x="972" y="618"/>
                </a:moveTo>
                <a:cubicBezTo>
                  <a:pt x="972" y="600"/>
                  <a:pt x="959" y="603"/>
                  <a:pt x="948" y="597"/>
                </a:cubicBezTo>
                <a:cubicBezTo>
                  <a:pt x="938" y="592"/>
                  <a:pt x="954" y="582"/>
                  <a:pt x="948" y="577"/>
                </a:cubicBezTo>
                <a:cubicBezTo>
                  <a:pt x="943" y="561"/>
                  <a:pt x="923" y="551"/>
                  <a:pt x="933" y="538"/>
                </a:cubicBezTo>
                <a:cubicBezTo>
                  <a:pt x="938" y="530"/>
                  <a:pt x="951" y="504"/>
                  <a:pt x="935" y="501"/>
                </a:cubicBezTo>
                <a:cubicBezTo>
                  <a:pt x="933" y="501"/>
                  <a:pt x="943" y="475"/>
                  <a:pt x="933" y="473"/>
                </a:cubicBezTo>
                <a:cubicBezTo>
                  <a:pt x="923" y="467"/>
                  <a:pt x="923" y="465"/>
                  <a:pt x="920" y="455"/>
                </a:cubicBezTo>
                <a:cubicBezTo>
                  <a:pt x="917" y="439"/>
                  <a:pt x="928" y="444"/>
                  <a:pt x="928" y="434"/>
                </a:cubicBezTo>
                <a:cubicBezTo>
                  <a:pt x="928" y="416"/>
                  <a:pt x="894" y="379"/>
                  <a:pt x="871" y="377"/>
                </a:cubicBezTo>
                <a:cubicBezTo>
                  <a:pt x="873" y="371"/>
                  <a:pt x="873" y="356"/>
                  <a:pt x="876" y="353"/>
                </a:cubicBezTo>
                <a:cubicBezTo>
                  <a:pt x="881" y="345"/>
                  <a:pt x="891" y="345"/>
                  <a:pt x="894" y="335"/>
                </a:cubicBezTo>
                <a:cubicBezTo>
                  <a:pt x="899" y="317"/>
                  <a:pt x="904" y="301"/>
                  <a:pt x="894" y="286"/>
                </a:cubicBezTo>
                <a:cubicBezTo>
                  <a:pt x="884" y="268"/>
                  <a:pt x="891" y="239"/>
                  <a:pt x="873" y="229"/>
                </a:cubicBezTo>
                <a:cubicBezTo>
                  <a:pt x="873" y="226"/>
                  <a:pt x="881" y="223"/>
                  <a:pt x="878" y="221"/>
                </a:cubicBezTo>
                <a:cubicBezTo>
                  <a:pt x="876" y="218"/>
                  <a:pt x="863" y="223"/>
                  <a:pt x="853" y="221"/>
                </a:cubicBezTo>
                <a:cubicBezTo>
                  <a:pt x="850" y="221"/>
                  <a:pt x="842" y="216"/>
                  <a:pt x="840" y="213"/>
                </a:cubicBezTo>
                <a:cubicBezTo>
                  <a:pt x="837" y="210"/>
                  <a:pt x="829" y="208"/>
                  <a:pt x="834" y="200"/>
                </a:cubicBezTo>
                <a:cubicBezTo>
                  <a:pt x="845" y="190"/>
                  <a:pt x="834" y="195"/>
                  <a:pt x="834" y="184"/>
                </a:cubicBezTo>
                <a:cubicBezTo>
                  <a:pt x="834" y="174"/>
                  <a:pt x="824" y="182"/>
                  <a:pt x="827" y="166"/>
                </a:cubicBezTo>
                <a:cubicBezTo>
                  <a:pt x="829" y="161"/>
                  <a:pt x="821" y="161"/>
                  <a:pt x="821" y="153"/>
                </a:cubicBezTo>
                <a:cubicBezTo>
                  <a:pt x="821" y="148"/>
                  <a:pt x="796" y="166"/>
                  <a:pt x="796" y="166"/>
                </a:cubicBezTo>
                <a:cubicBezTo>
                  <a:pt x="796" y="166"/>
                  <a:pt x="788" y="153"/>
                  <a:pt x="788" y="151"/>
                </a:cubicBezTo>
                <a:cubicBezTo>
                  <a:pt x="788" y="151"/>
                  <a:pt x="759" y="138"/>
                  <a:pt x="757" y="132"/>
                </a:cubicBezTo>
                <a:cubicBezTo>
                  <a:pt x="757" y="127"/>
                  <a:pt x="749" y="109"/>
                  <a:pt x="749" y="107"/>
                </a:cubicBezTo>
                <a:cubicBezTo>
                  <a:pt x="746" y="112"/>
                  <a:pt x="736" y="112"/>
                  <a:pt x="736" y="120"/>
                </a:cubicBezTo>
                <a:cubicBezTo>
                  <a:pt x="739" y="130"/>
                  <a:pt x="723" y="120"/>
                  <a:pt x="726" y="120"/>
                </a:cubicBezTo>
                <a:cubicBezTo>
                  <a:pt x="720" y="122"/>
                  <a:pt x="713" y="117"/>
                  <a:pt x="708" y="125"/>
                </a:cubicBezTo>
                <a:cubicBezTo>
                  <a:pt x="697" y="120"/>
                  <a:pt x="692" y="143"/>
                  <a:pt x="695" y="143"/>
                </a:cubicBezTo>
                <a:cubicBezTo>
                  <a:pt x="676" y="143"/>
                  <a:pt x="695" y="130"/>
                  <a:pt x="689" y="130"/>
                </a:cubicBezTo>
                <a:cubicBezTo>
                  <a:pt x="687" y="127"/>
                  <a:pt x="702" y="120"/>
                  <a:pt x="708" y="120"/>
                </a:cubicBezTo>
                <a:cubicBezTo>
                  <a:pt x="705" y="120"/>
                  <a:pt x="718" y="112"/>
                  <a:pt x="718" y="112"/>
                </a:cubicBezTo>
                <a:cubicBezTo>
                  <a:pt x="726" y="112"/>
                  <a:pt x="741" y="117"/>
                  <a:pt x="744" y="107"/>
                </a:cubicBezTo>
                <a:cubicBezTo>
                  <a:pt x="741" y="112"/>
                  <a:pt x="726" y="109"/>
                  <a:pt x="715" y="107"/>
                </a:cubicBezTo>
                <a:cubicBezTo>
                  <a:pt x="708" y="107"/>
                  <a:pt x="697" y="96"/>
                  <a:pt x="697" y="112"/>
                </a:cubicBezTo>
                <a:cubicBezTo>
                  <a:pt x="697" y="120"/>
                  <a:pt x="682" y="122"/>
                  <a:pt x="676" y="127"/>
                </a:cubicBezTo>
                <a:cubicBezTo>
                  <a:pt x="669" y="140"/>
                  <a:pt x="664" y="158"/>
                  <a:pt x="656" y="158"/>
                </a:cubicBezTo>
                <a:cubicBezTo>
                  <a:pt x="648" y="158"/>
                  <a:pt x="640" y="164"/>
                  <a:pt x="632" y="164"/>
                </a:cubicBezTo>
                <a:cubicBezTo>
                  <a:pt x="625" y="164"/>
                  <a:pt x="622" y="158"/>
                  <a:pt x="617" y="161"/>
                </a:cubicBezTo>
                <a:cubicBezTo>
                  <a:pt x="614" y="161"/>
                  <a:pt x="594" y="177"/>
                  <a:pt x="596" y="179"/>
                </a:cubicBezTo>
                <a:cubicBezTo>
                  <a:pt x="604" y="182"/>
                  <a:pt x="607" y="171"/>
                  <a:pt x="612" y="171"/>
                </a:cubicBezTo>
                <a:cubicBezTo>
                  <a:pt x="609" y="171"/>
                  <a:pt x="596" y="190"/>
                  <a:pt x="596" y="192"/>
                </a:cubicBezTo>
                <a:cubicBezTo>
                  <a:pt x="594" y="208"/>
                  <a:pt x="594" y="200"/>
                  <a:pt x="586" y="200"/>
                </a:cubicBezTo>
                <a:cubicBezTo>
                  <a:pt x="575" y="200"/>
                  <a:pt x="575" y="200"/>
                  <a:pt x="575" y="200"/>
                </a:cubicBezTo>
                <a:cubicBezTo>
                  <a:pt x="578" y="200"/>
                  <a:pt x="570" y="187"/>
                  <a:pt x="568" y="184"/>
                </a:cubicBezTo>
                <a:cubicBezTo>
                  <a:pt x="565" y="184"/>
                  <a:pt x="550" y="184"/>
                  <a:pt x="547" y="187"/>
                </a:cubicBezTo>
                <a:cubicBezTo>
                  <a:pt x="537" y="195"/>
                  <a:pt x="531" y="192"/>
                  <a:pt x="547" y="203"/>
                </a:cubicBezTo>
                <a:cubicBezTo>
                  <a:pt x="534" y="195"/>
                  <a:pt x="521" y="221"/>
                  <a:pt x="511" y="221"/>
                </a:cubicBezTo>
                <a:cubicBezTo>
                  <a:pt x="506" y="221"/>
                  <a:pt x="534" y="200"/>
                  <a:pt x="534" y="200"/>
                </a:cubicBezTo>
                <a:cubicBezTo>
                  <a:pt x="534" y="187"/>
                  <a:pt x="531" y="190"/>
                  <a:pt x="524" y="179"/>
                </a:cubicBezTo>
                <a:cubicBezTo>
                  <a:pt x="524" y="179"/>
                  <a:pt x="547" y="161"/>
                  <a:pt x="550" y="161"/>
                </a:cubicBezTo>
                <a:cubicBezTo>
                  <a:pt x="563" y="153"/>
                  <a:pt x="555" y="148"/>
                  <a:pt x="555" y="140"/>
                </a:cubicBezTo>
                <a:cubicBezTo>
                  <a:pt x="555" y="122"/>
                  <a:pt x="560" y="132"/>
                  <a:pt x="563" y="122"/>
                </a:cubicBezTo>
                <a:cubicBezTo>
                  <a:pt x="565" y="117"/>
                  <a:pt x="550" y="125"/>
                  <a:pt x="547" y="125"/>
                </a:cubicBezTo>
                <a:cubicBezTo>
                  <a:pt x="547" y="125"/>
                  <a:pt x="542" y="120"/>
                  <a:pt x="531" y="130"/>
                </a:cubicBezTo>
                <a:cubicBezTo>
                  <a:pt x="521" y="138"/>
                  <a:pt x="521" y="130"/>
                  <a:pt x="508" y="125"/>
                </a:cubicBezTo>
                <a:cubicBezTo>
                  <a:pt x="503" y="120"/>
                  <a:pt x="493" y="117"/>
                  <a:pt x="485" y="112"/>
                </a:cubicBezTo>
                <a:cubicBezTo>
                  <a:pt x="469" y="107"/>
                  <a:pt x="474" y="130"/>
                  <a:pt x="464" y="130"/>
                </a:cubicBezTo>
                <a:cubicBezTo>
                  <a:pt x="467" y="109"/>
                  <a:pt x="467" y="109"/>
                  <a:pt x="467" y="109"/>
                </a:cubicBezTo>
                <a:cubicBezTo>
                  <a:pt x="467" y="99"/>
                  <a:pt x="443" y="109"/>
                  <a:pt x="438" y="107"/>
                </a:cubicBezTo>
                <a:cubicBezTo>
                  <a:pt x="446" y="109"/>
                  <a:pt x="459" y="78"/>
                  <a:pt x="449" y="68"/>
                </a:cubicBezTo>
                <a:cubicBezTo>
                  <a:pt x="456" y="75"/>
                  <a:pt x="449" y="57"/>
                  <a:pt x="449" y="57"/>
                </a:cubicBezTo>
                <a:cubicBezTo>
                  <a:pt x="449" y="44"/>
                  <a:pt x="441" y="55"/>
                  <a:pt x="438" y="55"/>
                </a:cubicBezTo>
                <a:cubicBezTo>
                  <a:pt x="428" y="57"/>
                  <a:pt x="415" y="39"/>
                  <a:pt x="410" y="39"/>
                </a:cubicBezTo>
                <a:cubicBezTo>
                  <a:pt x="410" y="36"/>
                  <a:pt x="397" y="47"/>
                  <a:pt x="397" y="47"/>
                </a:cubicBezTo>
                <a:cubicBezTo>
                  <a:pt x="394" y="31"/>
                  <a:pt x="392" y="42"/>
                  <a:pt x="384" y="47"/>
                </a:cubicBezTo>
                <a:cubicBezTo>
                  <a:pt x="373" y="49"/>
                  <a:pt x="376" y="36"/>
                  <a:pt x="371" y="36"/>
                </a:cubicBezTo>
                <a:cubicBezTo>
                  <a:pt x="355" y="31"/>
                  <a:pt x="342" y="26"/>
                  <a:pt x="327" y="29"/>
                </a:cubicBezTo>
                <a:cubicBezTo>
                  <a:pt x="319" y="29"/>
                  <a:pt x="319" y="21"/>
                  <a:pt x="314" y="31"/>
                </a:cubicBezTo>
                <a:cubicBezTo>
                  <a:pt x="311" y="39"/>
                  <a:pt x="324" y="55"/>
                  <a:pt x="322" y="57"/>
                </a:cubicBezTo>
                <a:cubicBezTo>
                  <a:pt x="322" y="55"/>
                  <a:pt x="332" y="83"/>
                  <a:pt x="332" y="83"/>
                </a:cubicBezTo>
                <a:cubicBezTo>
                  <a:pt x="332" y="83"/>
                  <a:pt x="350" y="88"/>
                  <a:pt x="348" y="94"/>
                </a:cubicBezTo>
                <a:cubicBezTo>
                  <a:pt x="342" y="99"/>
                  <a:pt x="329" y="91"/>
                  <a:pt x="329" y="101"/>
                </a:cubicBezTo>
                <a:cubicBezTo>
                  <a:pt x="332" y="112"/>
                  <a:pt x="348" y="99"/>
                  <a:pt x="348" y="99"/>
                </a:cubicBezTo>
                <a:cubicBezTo>
                  <a:pt x="348" y="99"/>
                  <a:pt x="342" y="109"/>
                  <a:pt x="337" y="117"/>
                </a:cubicBezTo>
                <a:cubicBezTo>
                  <a:pt x="337" y="117"/>
                  <a:pt x="309" y="112"/>
                  <a:pt x="314" y="120"/>
                </a:cubicBezTo>
                <a:cubicBezTo>
                  <a:pt x="316" y="120"/>
                  <a:pt x="316" y="122"/>
                  <a:pt x="316" y="122"/>
                </a:cubicBezTo>
                <a:cubicBezTo>
                  <a:pt x="283" y="135"/>
                  <a:pt x="342" y="143"/>
                  <a:pt x="342" y="132"/>
                </a:cubicBezTo>
                <a:cubicBezTo>
                  <a:pt x="342" y="143"/>
                  <a:pt x="324" y="140"/>
                  <a:pt x="332" y="158"/>
                </a:cubicBezTo>
                <a:cubicBezTo>
                  <a:pt x="332" y="161"/>
                  <a:pt x="340" y="164"/>
                  <a:pt x="342" y="169"/>
                </a:cubicBezTo>
                <a:cubicBezTo>
                  <a:pt x="353" y="182"/>
                  <a:pt x="337" y="174"/>
                  <a:pt x="332" y="179"/>
                </a:cubicBezTo>
                <a:cubicBezTo>
                  <a:pt x="329" y="182"/>
                  <a:pt x="335" y="187"/>
                  <a:pt x="337" y="190"/>
                </a:cubicBezTo>
                <a:cubicBezTo>
                  <a:pt x="340" y="210"/>
                  <a:pt x="358" y="200"/>
                  <a:pt x="371" y="203"/>
                </a:cubicBezTo>
                <a:cubicBezTo>
                  <a:pt x="381" y="205"/>
                  <a:pt x="386" y="213"/>
                  <a:pt x="392" y="223"/>
                </a:cubicBezTo>
                <a:cubicBezTo>
                  <a:pt x="397" y="234"/>
                  <a:pt x="412" y="265"/>
                  <a:pt x="428" y="262"/>
                </a:cubicBezTo>
                <a:cubicBezTo>
                  <a:pt x="405" y="265"/>
                  <a:pt x="392" y="242"/>
                  <a:pt x="384" y="221"/>
                </a:cubicBezTo>
                <a:cubicBezTo>
                  <a:pt x="376" y="192"/>
                  <a:pt x="350" y="221"/>
                  <a:pt x="332" y="213"/>
                </a:cubicBezTo>
                <a:cubicBezTo>
                  <a:pt x="309" y="203"/>
                  <a:pt x="314" y="200"/>
                  <a:pt x="298" y="226"/>
                </a:cubicBezTo>
                <a:cubicBezTo>
                  <a:pt x="291" y="242"/>
                  <a:pt x="311" y="255"/>
                  <a:pt x="306" y="262"/>
                </a:cubicBezTo>
                <a:cubicBezTo>
                  <a:pt x="306" y="265"/>
                  <a:pt x="293" y="286"/>
                  <a:pt x="296" y="286"/>
                </a:cubicBezTo>
                <a:cubicBezTo>
                  <a:pt x="291" y="286"/>
                  <a:pt x="296" y="268"/>
                  <a:pt x="296" y="268"/>
                </a:cubicBezTo>
                <a:cubicBezTo>
                  <a:pt x="298" y="257"/>
                  <a:pt x="296" y="260"/>
                  <a:pt x="285" y="257"/>
                </a:cubicBezTo>
                <a:cubicBezTo>
                  <a:pt x="280" y="255"/>
                  <a:pt x="278" y="239"/>
                  <a:pt x="272" y="255"/>
                </a:cubicBezTo>
                <a:cubicBezTo>
                  <a:pt x="267" y="265"/>
                  <a:pt x="272" y="262"/>
                  <a:pt x="278" y="262"/>
                </a:cubicBezTo>
                <a:cubicBezTo>
                  <a:pt x="280" y="262"/>
                  <a:pt x="275" y="281"/>
                  <a:pt x="275" y="281"/>
                </a:cubicBezTo>
                <a:cubicBezTo>
                  <a:pt x="270" y="291"/>
                  <a:pt x="265" y="275"/>
                  <a:pt x="257" y="273"/>
                </a:cubicBezTo>
                <a:cubicBezTo>
                  <a:pt x="254" y="273"/>
                  <a:pt x="244" y="270"/>
                  <a:pt x="257" y="265"/>
                </a:cubicBezTo>
                <a:cubicBezTo>
                  <a:pt x="272" y="257"/>
                  <a:pt x="247" y="229"/>
                  <a:pt x="239" y="229"/>
                </a:cubicBezTo>
                <a:cubicBezTo>
                  <a:pt x="226" y="226"/>
                  <a:pt x="210" y="234"/>
                  <a:pt x="197" y="234"/>
                </a:cubicBezTo>
                <a:cubicBezTo>
                  <a:pt x="192" y="234"/>
                  <a:pt x="184" y="231"/>
                  <a:pt x="174" y="231"/>
                </a:cubicBezTo>
                <a:cubicBezTo>
                  <a:pt x="164" y="231"/>
                  <a:pt x="151" y="249"/>
                  <a:pt x="156" y="257"/>
                </a:cubicBezTo>
                <a:cubicBezTo>
                  <a:pt x="153" y="257"/>
                  <a:pt x="156" y="260"/>
                  <a:pt x="153" y="262"/>
                </a:cubicBezTo>
                <a:cubicBezTo>
                  <a:pt x="148" y="257"/>
                  <a:pt x="151" y="260"/>
                  <a:pt x="146" y="257"/>
                </a:cubicBezTo>
                <a:cubicBezTo>
                  <a:pt x="148" y="268"/>
                  <a:pt x="146" y="281"/>
                  <a:pt x="143" y="291"/>
                </a:cubicBezTo>
                <a:cubicBezTo>
                  <a:pt x="169" y="294"/>
                  <a:pt x="161" y="296"/>
                  <a:pt x="164" y="314"/>
                </a:cubicBezTo>
                <a:cubicBezTo>
                  <a:pt x="164" y="322"/>
                  <a:pt x="158" y="335"/>
                  <a:pt x="158" y="343"/>
                </a:cubicBezTo>
                <a:cubicBezTo>
                  <a:pt x="161" y="353"/>
                  <a:pt x="153" y="366"/>
                  <a:pt x="148" y="374"/>
                </a:cubicBezTo>
                <a:cubicBezTo>
                  <a:pt x="140" y="384"/>
                  <a:pt x="148" y="405"/>
                  <a:pt x="135" y="410"/>
                </a:cubicBezTo>
                <a:cubicBezTo>
                  <a:pt x="127" y="413"/>
                  <a:pt x="96" y="395"/>
                  <a:pt x="109" y="418"/>
                </a:cubicBezTo>
                <a:cubicBezTo>
                  <a:pt x="86" y="429"/>
                  <a:pt x="122" y="455"/>
                  <a:pt x="130" y="436"/>
                </a:cubicBezTo>
                <a:cubicBezTo>
                  <a:pt x="146" y="452"/>
                  <a:pt x="127" y="467"/>
                  <a:pt x="140" y="475"/>
                </a:cubicBezTo>
                <a:cubicBezTo>
                  <a:pt x="135" y="478"/>
                  <a:pt x="117" y="496"/>
                  <a:pt x="117" y="496"/>
                </a:cubicBezTo>
                <a:cubicBezTo>
                  <a:pt x="107" y="496"/>
                  <a:pt x="102" y="501"/>
                  <a:pt x="96" y="509"/>
                </a:cubicBezTo>
                <a:cubicBezTo>
                  <a:pt x="117" y="509"/>
                  <a:pt x="107" y="535"/>
                  <a:pt x="102" y="532"/>
                </a:cubicBezTo>
                <a:cubicBezTo>
                  <a:pt x="89" y="522"/>
                  <a:pt x="78" y="540"/>
                  <a:pt x="68" y="538"/>
                </a:cubicBezTo>
                <a:cubicBezTo>
                  <a:pt x="68" y="543"/>
                  <a:pt x="68" y="543"/>
                  <a:pt x="68" y="543"/>
                </a:cubicBezTo>
                <a:cubicBezTo>
                  <a:pt x="60" y="538"/>
                  <a:pt x="45" y="532"/>
                  <a:pt x="34" y="532"/>
                </a:cubicBezTo>
                <a:cubicBezTo>
                  <a:pt x="37" y="535"/>
                  <a:pt x="37" y="540"/>
                  <a:pt x="39" y="543"/>
                </a:cubicBezTo>
                <a:cubicBezTo>
                  <a:pt x="32" y="538"/>
                  <a:pt x="26" y="540"/>
                  <a:pt x="19" y="540"/>
                </a:cubicBezTo>
                <a:cubicBezTo>
                  <a:pt x="19" y="540"/>
                  <a:pt x="26" y="566"/>
                  <a:pt x="26" y="561"/>
                </a:cubicBezTo>
                <a:cubicBezTo>
                  <a:pt x="26" y="571"/>
                  <a:pt x="32" y="582"/>
                  <a:pt x="37" y="590"/>
                </a:cubicBezTo>
                <a:cubicBezTo>
                  <a:pt x="42" y="597"/>
                  <a:pt x="42" y="610"/>
                  <a:pt x="42" y="621"/>
                </a:cubicBezTo>
                <a:cubicBezTo>
                  <a:pt x="42" y="634"/>
                  <a:pt x="21" y="636"/>
                  <a:pt x="26" y="657"/>
                </a:cubicBezTo>
                <a:cubicBezTo>
                  <a:pt x="34" y="655"/>
                  <a:pt x="34" y="655"/>
                  <a:pt x="34" y="655"/>
                </a:cubicBezTo>
                <a:cubicBezTo>
                  <a:pt x="32" y="667"/>
                  <a:pt x="16" y="665"/>
                  <a:pt x="13" y="678"/>
                </a:cubicBezTo>
                <a:cubicBezTo>
                  <a:pt x="11" y="675"/>
                  <a:pt x="11" y="673"/>
                  <a:pt x="8" y="670"/>
                </a:cubicBezTo>
                <a:cubicBezTo>
                  <a:pt x="0" y="673"/>
                  <a:pt x="0" y="680"/>
                  <a:pt x="3" y="686"/>
                </a:cubicBezTo>
                <a:cubicBezTo>
                  <a:pt x="21" y="680"/>
                  <a:pt x="21" y="699"/>
                  <a:pt x="24" y="709"/>
                </a:cubicBezTo>
                <a:cubicBezTo>
                  <a:pt x="19" y="709"/>
                  <a:pt x="16" y="712"/>
                  <a:pt x="11" y="717"/>
                </a:cubicBezTo>
                <a:cubicBezTo>
                  <a:pt x="13" y="727"/>
                  <a:pt x="29" y="748"/>
                  <a:pt x="39" y="751"/>
                </a:cubicBezTo>
                <a:cubicBezTo>
                  <a:pt x="37" y="753"/>
                  <a:pt x="29" y="758"/>
                  <a:pt x="29" y="761"/>
                </a:cubicBezTo>
                <a:cubicBezTo>
                  <a:pt x="29" y="777"/>
                  <a:pt x="39" y="766"/>
                  <a:pt x="45" y="774"/>
                </a:cubicBezTo>
                <a:cubicBezTo>
                  <a:pt x="47" y="777"/>
                  <a:pt x="55" y="797"/>
                  <a:pt x="52" y="802"/>
                </a:cubicBezTo>
                <a:cubicBezTo>
                  <a:pt x="47" y="805"/>
                  <a:pt x="34" y="808"/>
                  <a:pt x="29" y="815"/>
                </a:cubicBezTo>
                <a:cubicBezTo>
                  <a:pt x="24" y="821"/>
                  <a:pt x="21" y="834"/>
                  <a:pt x="21" y="841"/>
                </a:cubicBezTo>
                <a:cubicBezTo>
                  <a:pt x="21" y="860"/>
                  <a:pt x="32" y="886"/>
                  <a:pt x="45" y="883"/>
                </a:cubicBezTo>
                <a:cubicBezTo>
                  <a:pt x="47" y="896"/>
                  <a:pt x="63" y="886"/>
                  <a:pt x="60" y="906"/>
                </a:cubicBezTo>
                <a:cubicBezTo>
                  <a:pt x="57" y="909"/>
                  <a:pt x="45" y="922"/>
                  <a:pt x="42" y="925"/>
                </a:cubicBezTo>
                <a:cubicBezTo>
                  <a:pt x="37" y="927"/>
                  <a:pt x="39" y="935"/>
                  <a:pt x="39" y="940"/>
                </a:cubicBezTo>
                <a:cubicBezTo>
                  <a:pt x="37" y="953"/>
                  <a:pt x="47" y="945"/>
                  <a:pt x="60" y="956"/>
                </a:cubicBezTo>
                <a:cubicBezTo>
                  <a:pt x="63" y="958"/>
                  <a:pt x="63" y="966"/>
                  <a:pt x="57" y="969"/>
                </a:cubicBezTo>
                <a:cubicBezTo>
                  <a:pt x="60" y="966"/>
                  <a:pt x="76" y="995"/>
                  <a:pt x="76" y="992"/>
                </a:cubicBezTo>
                <a:cubicBezTo>
                  <a:pt x="78" y="997"/>
                  <a:pt x="73" y="1000"/>
                  <a:pt x="81" y="1002"/>
                </a:cubicBezTo>
                <a:cubicBezTo>
                  <a:pt x="89" y="1002"/>
                  <a:pt x="94" y="1002"/>
                  <a:pt x="89" y="995"/>
                </a:cubicBezTo>
                <a:cubicBezTo>
                  <a:pt x="96" y="995"/>
                  <a:pt x="109" y="997"/>
                  <a:pt x="109" y="1002"/>
                </a:cubicBezTo>
                <a:cubicBezTo>
                  <a:pt x="112" y="1021"/>
                  <a:pt x="114" y="1005"/>
                  <a:pt x="120" y="1005"/>
                </a:cubicBezTo>
                <a:cubicBezTo>
                  <a:pt x="120" y="1005"/>
                  <a:pt x="135" y="1013"/>
                  <a:pt x="140" y="1013"/>
                </a:cubicBezTo>
                <a:cubicBezTo>
                  <a:pt x="143" y="1013"/>
                  <a:pt x="143" y="1010"/>
                  <a:pt x="151" y="1008"/>
                </a:cubicBezTo>
                <a:cubicBezTo>
                  <a:pt x="151" y="1008"/>
                  <a:pt x="146" y="1005"/>
                  <a:pt x="153" y="1005"/>
                </a:cubicBezTo>
                <a:cubicBezTo>
                  <a:pt x="156" y="1005"/>
                  <a:pt x="158" y="1008"/>
                  <a:pt x="161" y="1008"/>
                </a:cubicBezTo>
                <a:cubicBezTo>
                  <a:pt x="156" y="1008"/>
                  <a:pt x="166" y="1021"/>
                  <a:pt x="169" y="1021"/>
                </a:cubicBezTo>
                <a:cubicBezTo>
                  <a:pt x="174" y="1023"/>
                  <a:pt x="200" y="1036"/>
                  <a:pt x="202" y="1031"/>
                </a:cubicBezTo>
                <a:cubicBezTo>
                  <a:pt x="210" y="1023"/>
                  <a:pt x="234" y="1041"/>
                  <a:pt x="241" y="1044"/>
                </a:cubicBezTo>
                <a:cubicBezTo>
                  <a:pt x="231" y="1049"/>
                  <a:pt x="234" y="1065"/>
                  <a:pt x="228" y="1073"/>
                </a:cubicBezTo>
                <a:cubicBezTo>
                  <a:pt x="223" y="1078"/>
                  <a:pt x="210" y="1075"/>
                  <a:pt x="208" y="1086"/>
                </a:cubicBezTo>
                <a:cubicBezTo>
                  <a:pt x="195" y="1104"/>
                  <a:pt x="195" y="1104"/>
                  <a:pt x="195" y="1104"/>
                </a:cubicBezTo>
                <a:cubicBezTo>
                  <a:pt x="182" y="1143"/>
                  <a:pt x="182" y="1143"/>
                  <a:pt x="182" y="1143"/>
                </a:cubicBezTo>
                <a:cubicBezTo>
                  <a:pt x="184" y="1150"/>
                  <a:pt x="179" y="1161"/>
                  <a:pt x="171" y="1169"/>
                </a:cubicBezTo>
                <a:cubicBezTo>
                  <a:pt x="166" y="1176"/>
                  <a:pt x="166" y="1208"/>
                  <a:pt x="164" y="1213"/>
                </a:cubicBezTo>
                <a:cubicBezTo>
                  <a:pt x="156" y="1234"/>
                  <a:pt x="151" y="1262"/>
                  <a:pt x="161" y="1278"/>
                </a:cubicBezTo>
                <a:cubicBezTo>
                  <a:pt x="164" y="1278"/>
                  <a:pt x="169" y="1280"/>
                  <a:pt x="171" y="1280"/>
                </a:cubicBezTo>
                <a:cubicBezTo>
                  <a:pt x="169" y="1280"/>
                  <a:pt x="166" y="1280"/>
                  <a:pt x="166" y="1283"/>
                </a:cubicBezTo>
                <a:cubicBezTo>
                  <a:pt x="174" y="1291"/>
                  <a:pt x="187" y="1275"/>
                  <a:pt x="213" y="1285"/>
                </a:cubicBezTo>
                <a:cubicBezTo>
                  <a:pt x="223" y="1291"/>
                  <a:pt x="228" y="1275"/>
                  <a:pt x="241" y="1278"/>
                </a:cubicBezTo>
                <a:cubicBezTo>
                  <a:pt x="249" y="1278"/>
                  <a:pt x="252" y="1288"/>
                  <a:pt x="267" y="1283"/>
                </a:cubicBezTo>
                <a:cubicBezTo>
                  <a:pt x="267" y="1275"/>
                  <a:pt x="272" y="1273"/>
                  <a:pt x="275" y="1280"/>
                </a:cubicBezTo>
                <a:cubicBezTo>
                  <a:pt x="293" y="1267"/>
                  <a:pt x="270" y="1273"/>
                  <a:pt x="267" y="1270"/>
                </a:cubicBezTo>
                <a:cubicBezTo>
                  <a:pt x="262" y="1267"/>
                  <a:pt x="257" y="1273"/>
                  <a:pt x="257" y="1265"/>
                </a:cubicBezTo>
                <a:cubicBezTo>
                  <a:pt x="254" y="1254"/>
                  <a:pt x="270" y="1249"/>
                  <a:pt x="275" y="1247"/>
                </a:cubicBezTo>
                <a:cubicBezTo>
                  <a:pt x="275" y="1247"/>
                  <a:pt x="280" y="1244"/>
                  <a:pt x="283" y="1249"/>
                </a:cubicBezTo>
                <a:cubicBezTo>
                  <a:pt x="291" y="1244"/>
                  <a:pt x="293" y="1257"/>
                  <a:pt x="298" y="1267"/>
                </a:cubicBezTo>
                <a:cubicBezTo>
                  <a:pt x="301" y="1265"/>
                  <a:pt x="301" y="1257"/>
                  <a:pt x="301" y="1254"/>
                </a:cubicBezTo>
                <a:cubicBezTo>
                  <a:pt x="306" y="1262"/>
                  <a:pt x="309" y="1270"/>
                  <a:pt x="314" y="1273"/>
                </a:cubicBezTo>
                <a:cubicBezTo>
                  <a:pt x="316" y="1273"/>
                  <a:pt x="327" y="1265"/>
                  <a:pt x="335" y="1267"/>
                </a:cubicBezTo>
                <a:cubicBezTo>
                  <a:pt x="342" y="1270"/>
                  <a:pt x="353" y="1273"/>
                  <a:pt x="360" y="1275"/>
                </a:cubicBezTo>
                <a:cubicBezTo>
                  <a:pt x="379" y="1280"/>
                  <a:pt x="381" y="1291"/>
                  <a:pt x="402" y="1293"/>
                </a:cubicBezTo>
                <a:cubicBezTo>
                  <a:pt x="412" y="1293"/>
                  <a:pt x="407" y="1280"/>
                  <a:pt x="417" y="1285"/>
                </a:cubicBezTo>
                <a:cubicBezTo>
                  <a:pt x="420" y="1285"/>
                  <a:pt x="433" y="1296"/>
                  <a:pt x="441" y="1304"/>
                </a:cubicBezTo>
                <a:cubicBezTo>
                  <a:pt x="449" y="1311"/>
                  <a:pt x="446" y="1311"/>
                  <a:pt x="451" y="1324"/>
                </a:cubicBezTo>
                <a:cubicBezTo>
                  <a:pt x="451" y="1322"/>
                  <a:pt x="459" y="1317"/>
                  <a:pt x="461" y="1319"/>
                </a:cubicBezTo>
                <a:cubicBezTo>
                  <a:pt x="469" y="1322"/>
                  <a:pt x="459" y="1335"/>
                  <a:pt x="459" y="1337"/>
                </a:cubicBezTo>
                <a:cubicBezTo>
                  <a:pt x="469" y="1335"/>
                  <a:pt x="493" y="1324"/>
                  <a:pt x="495" y="1311"/>
                </a:cubicBezTo>
                <a:cubicBezTo>
                  <a:pt x="495" y="1299"/>
                  <a:pt x="485" y="1291"/>
                  <a:pt x="495" y="1286"/>
                </a:cubicBezTo>
                <a:cubicBezTo>
                  <a:pt x="493" y="1288"/>
                  <a:pt x="498" y="1303"/>
                  <a:pt x="503" y="1291"/>
                </a:cubicBezTo>
                <a:cubicBezTo>
                  <a:pt x="508" y="1285"/>
                  <a:pt x="542" y="1293"/>
                  <a:pt x="539" y="1293"/>
                </a:cubicBezTo>
                <a:cubicBezTo>
                  <a:pt x="544" y="1296"/>
                  <a:pt x="542" y="1298"/>
                  <a:pt x="539" y="1304"/>
                </a:cubicBezTo>
                <a:cubicBezTo>
                  <a:pt x="544" y="1306"/>
                  <a:pt x="550" y="1311"/>
                  <a:pt x="550" y="1319"/>
                </a:cubicBezTo>
                <a:cubicBezTo>
                  <a:pt x="563" y="1319"/>
                  <a:pt x="573" y="1317"/>
                  <a:pt x="581" y="1311"/>
                </a:cubicBezTo>
                <a:cubicBezTo>
                  <a:pt x="578" y="1319"/>
                  <a:pt x="578" y="1319"/>
                  <a:pt x="578" y="1319"/>
                </a:cubicBezTo>
                <a:cubicBezTo>
                  <a:pt x="588" y="1317"/>
                  <a:pt x="591" y="1306"/>
                  <a:pt x="604" y="1311"/>
                </a:cubicBezTo>
                <a:cubicBezTo>
                  <a:pt x="604" y="1309"/>
                  <a:pt x="599" y="1306"/>
                  <a:pt x="599" y="1306"/>
                </a:cubicBezTo>
                <a:cubicBezTo>
                  <a:pt x="604" y="1298"/>
                  <a:pt x="619" y="1288"/>
                  <a:pt x="625" y="1285"/>
                </a:cubicBezTo>
                <a:cubicBezTo>
                  <a:pt x="635" y="1283"/>
                  <a:pt x="648" y="1283"/>
                  <a:pt x="656" y="1280"/>
                </a:cubicBezTo>
                <a:cubicBezTo>
                  <a:pt x="661" y="1280"/>
                  <a:pt x="689" y="1283"/>
                  <a:pt x="692" y="1280"/>
                </a:cubicBezTo>
                <a:cubicBezTo>
                  <a:pt x="700" y="1273"/>
                  <a:pt x="679" y="1267"/>
                  <a:pt x="697" y="1254"/>
                </a:cubicBezTo>
                <a:cubicBezTo>
                  <a:pt x="697" y="1270"/>
                  <a:pt x="697" y="1270"/>
                  <a:pt x="697" y="1270"/>
                </a:cubicBezTo>
                <a:cubicBezTo>
                  <a:pt x="710" y="1265"/>
                  <a:pt x="718" y="1270"/>
                  <a:pt x="731" y="1278"/>
                </a:cubicBezTo>
                <a:cubicBezTo>
                  <a:pt x="741" y="1285"/>
                  <a:pt x="744" y="1257"/>
                  <a:pt x="762" y="1267"/>
                </a:cubicBezTo>
                <a:cubicBezTo>
                  <a:pt x="759" y="1270"/>
                  <a:pt x="757" y="1285"/>
                  <a:pt x="759" y="1288"/>
                </a:cubicBezTo>
                <a:cubicBezTo>
                  <a:pt x="762" y="1293"/>
                  <a:pt x="785" y="1304"/>
                  <a:pt x="790" y="1298"/>
                </a:cubicBezTo>
                <a:cubicBezTo>
                  <a:pt x="793" y="1293"/>
                  <a:pt x="796" y="1273"/>
                  <a:pt x="796" y="1270"/>
                </a:cubicBezTo>
                <a:cubicBezTo>
                  <a:pt x="790" y="1262"/>
                  <a:pt x="788" y="1257"/>
                  <a:pt x="775" y="1262"/>
                </a:cubicBezTo>
                <a:cubicBezTo>
                  <a:pt x="777" y="1244"/>
                  <a:pt x="790" y="1241"/>
                  <a:pt x="780" y="1226"/>
                </a:cubicBezTo>
                <a:cubicBezTo>
                  <a:pt x="775" y="1215"/>
                  <a:pt x="767" y="1215"/>
                  <a:pt x="765" y="1208"/>
                </a:cubicBezTo>
                <a:cubicBezTo>
                  <a:pt x="762" y="1202"/>
                  <a:pt x="746" y="1195"/>
                  <a:pt x="757" y="1189"/>
                </a:cubicBezTo>
                <a:cubicBezTo>
                  <a:pt x="767" y="1187"/>
                  <a:pt x="780" y="1166"/>
                  <a:pt x="785" y="1163"/>
                </a:cubicBezTo>
                <a:cubicBezTo>
                  <a:pt x="793" y="1161"/>
                  <a:pt x="801" y="1158"/>
                  <a:pt x="809" y="1158"/>
                </a:cubicBezTo>
                <a:cubicBezTo>
                  <a:pt x="827" y="1158"/>
                  <a:pt x="834" y="1125"/>
                  <a:pt x="829" y="1114"/>
                </a:cubicBezTo>
                <a:cubicBezTo>
                  <a:pt x="840" y="1109"/>
                  <a:pt x="847" y="1109"/>
                  <a:pt x="863" y="1119"/>
                </a:cubicBezTo>
                <a:cubicBezTo>
                  <a:pt x="868" y="1112"/>
                  <a:pt x="873" y="1099"/>
                  <a:pt x="873" y="1086"/>
                </a:cubicBezTo>
                <a:cubicBezTo>
                  <a:pt x="871" y="1070"/>
                  <a:pt x="858" y="1060"/>
                  <a:pt x="850" y="1047"/>
                </a:cubicBezTo>
                <a:cubicBezTo>
                  <a:pt x="842" y="1034"/>
                  <a:pt x="827" y="1052"/>
                  <a:pt x="824" y="1031"/>
                </a:cubicBezTo>
                <a:cubicBezTo>
                  <a:pt x="824" y="1021"/>
                  <a:pt x="809" y="1018"/>
                  <a:pt x="801" y="1018"/>
                </a:cubicBezTo>
                <a:cubicBezTo>
                  <a:pt x="798" y="1018"/>
                  <a:pt x="775" y="984"/>
                  <a:pt x="757" y="982"/>
                </a:cubicBezTo>
                <a:cubicBezTo>
                  <a:pt x="746" y="979"/>
                  <a:pt x="733" y="956"/>
                  <a:pt x="731" y="948"/>
                </a:cubicBezTo>
                <a:cubicBezTo>
                  <a:pt x="726" y="940"/>
                  <a:pt x="726" y="930"/>
                  <a:pt x="720" y="922"/>
                </a:cubicBezTo>
                <a:cubicBezTo>
                  <a:pt x="718" y="919"/>
                  <a:pt x="708" y="919"/>
                  <a:pt x="708" y="909"/>
                </a:cubicBezTo>
                <a:cubicBezTo>
                  <a:pt x="715" y="899"/>
                  <a:pt x="715" y="899"/>
                  <a:pt x="715" y="899"/>
                </a:cubicBezTo>
                <a:cubicBezTo>
                  <a:pt x="718" y="899"/>
                  <a:pt x="720" y="886"/>
                  <a:pt x="720" y="880"/>
                </a:cubicBezTo>
                <a:cubicBezTo>
                  <a:pt x="718" y="880"/>
                  <a:pt x="715" y="878"/>
                  <a:pt x="713" y="878"/>
                </a:cubicBezTo>
                <a:cubicBezTo>
                  <a:pt x="718" y="867"/>
                  <a:pt x="695" y="862"/>
                  <a:pt x="689" y="854"/>
                </a:cubicBezTo>
                <a:cubicBezTo>
                  <a:pt x="682" y="844"/>
                  <a:pt x="671" y="828"/>
                  <a:pt x="671" y="815"/>
                </a:cubicBezTo>
                <a:cubicBezTo>
                  <a:pt x="676" y="815"/>
                  <a:pt x="676" y="815"/>
                  <a:pt x="676" y="815"/>
                </a:cubicBezTo>
                <a:cubicBezTo>
                  <a:pt x="679" y="821"/>
                  <a:pt x="695" y="841"/>
                  <a:pt x="697" y="841"/>
                </a:cubicBezTo>
                <a:cubicBezTo>
                  <a:pt x="700" y="839"/>
                  <a:pt x="708" y="815"/>
                  <a:pt x="713" y="808"/>
                </a:cubicBezTo>
                <a:cubicBezTo>
                  <a:pt x="718" y="805"/>
                  <a:pt x="720" y="792"/>
                  <a:pt x="736" y="800"/>
                </a:cubicBezTo>
                <a:cubicBezTo>
                  <a:pt x="736" y="800"/>
                  <a:pt x="746" y="795"/>
                  <a:pt x="749" y="795"/>
                </a:cubicBezTo>
                <a:cubicBezTo>
                  <a:pt x="757" y="790"/>
                  <a:pt x="775" y="805"/>
                  <a:pt x="777" y="782"/>
                </a:cubicBezTo>
                <a:cubicBezTo>
                  <a:pt x="783" y="784"/>
                  <a:pt x="788" y="782"/>
                  <a:pt x="793" y="777"/>
                </a:cubicBezTo>
                <a:cubicBezTo>
                  <a:pt x="801" y="764"/>
                  <a:pt x="809" y="758"/>
                  <a:pt x="809" y="758"/>
                </a:cubicBezTo>
                <a:cubicBezTo>
                  <a:pt x="821" y="771"/>
                  <a:pt x="827" y="745"/>
                  <a:pt x="837" y="740"/>
                </a:cubicBezTo>
                <a:cubicBezTo>
                  <a:pt x="842" y="738"/>
                  <a:pt x="863" y="727"/>
                  <a:pt x="871" y="727"/>
                </a:cubicBezTo>
                <a:cubicBezTo>
                  <a:pt x="878" y="727"/>
                  <a:pt x="889" y="717"/>
                  <a:pt x="902" y="712"/>
                </a:cubicBezTo>
                <a:cubicBezTo>
                  <a:pt x="910" y="706"/>
                  <a:pt x="917" y="712"/>
                  <a:pt x="917" y="701"/>
                </a:cubicBezTo>
                <a:cubicBezTo>
                  <a:pt x="917" y="699"/>
                  <a:pt x="904" y="693"/>
                  <a:pt x="902" y="693"/>
                </a:cubicBezTo>
                <a:cubicBezTo>
                  <a:pt x="902" y="691"/>
                  <a:pt x="904" y="683"/>
                  <a:pt x="907" y="680"/>
                </a:cubicBezTo>
                <a:cubicBezTo>
                  <a:pt x="915" y="686"/>
                  <a:pt x="948" y="683"/>
                  <a:pt x="933" y="704"/>
                </a:cubicBezTo>
                <a:cubicBezTo>
                  <a:pt x="935" y="704"/>
                  <a:pt x="943" y="704"/>
                  <a:pt x="946" y="701"/>
                </a:cubicBezTo>
                <a:cubicBezTo>
                  <a:pt x="933" y="717"/>
                  <a:pt x="948" y="712"/>
                  <a:pt x="956" y="717"/>
                </a:cubicBezTo>
                <a:cubicBezTo>
                  <a:pt x="964" y="722"/>
                  <a:pt x="964" y="706"/>
                  <a:pt x="967" y="704"/>
                </a:cubicBezTo>
                <a:cubicBezTo>
                  <a:pt x="974" y="699"/>
                  <a:pt x="979" y="670"/>
                  <a:pt x="979" y="660"/>
                </a:cubicBezTo>
                <a:cubicBezTo>
                  <a:pt x="987" y="642"/>
                  <a:pt x="972" y="634"/>
                  <a:pt x="972" y="618"/>
                </a:cubicBezTo>
                <a:close/>
                <a:moveTo>
                  <a:pt x="322" y="174"/>
                </a:moveTo>
                <a:cubicBezTo>
                  <a:pt x="322" y="169"/>
                  <a:pt x="322" y="169"/>
                  <a:pt x="322" y="169"/>
                </a:cubicBezTo>
                <a:cubicBezTo>
                  <a:pt x="322" y="169"/>
                  <a:pt x="319" y="166"/>
                  <a:pt x="319" y="171"/>
                </a:cubicBezTo>
                <a:cubicBezTo>
                  <a:pt x="319" y="177"/>
                  <a:pt x="322" y="174"/>
                  <a:pt x="322" y="174"/>
                </a:cubicBezTo>
                <a:close/>
                <a:moveTo>
                  <a:pt x="138" y="234"/>
                </a:moveTo>
                <a:cubicBezTo>
                  <a:pt x="135" y="231"/>
                  <a:pt x="130" y="234"/>
                  <a:pt x="135" y="239"/>
                </a:cubicBezTo>
                <a:cubicBezTo>
                  <a:pt x="138" y="242"/>
                  <a:pt x="138" y="234"/>
                  <a:pt x="138" y="234"/>
                </a:cubicBezTo>
                <a:close/>
                <a:moveTo>
                  <a:pt x="329" y="86"/>
                </a:moveTo>
                <a:cubicBezTo>
                  <a:pt x="329" y="88"/>
                  <a:pt x="324" y="86"/>
                  <a:pt x="329" y="88"/>
                </a:cubicBezTo>
                <a:cubicBezTo>
                  <a:pt x="335" y="88"/>
                  <a:pt x="335" y="88"/>
                  <a:pt x="329" y="86"/>
                </a:cubicBezTo>
                <a:close/>
                <a:moveTo>
                  <a:pt x="247" y="218"/>
                </a:moveTo>
                <a:cubicBezTo>
                  <a:pt x="252" y="213"/>
                  <a:pt x="228" y="216"/>
                  <a:pt x="239" y="216"/>
                </a:cubicBezTo>
                <a:cubicBezTo>
                  <a:pt x="241" y="218"/>
                  <a:pt x="244" y="218"/>
                  <a:pt x="247" y="218"/>
                </a:cubicBezTo>
                <a:close/>
                <a:moveTo>
                  <a:pt x="244" y="148"/>
                </a:moveTo>
                <a:cubicBezTo>
                  <a:pt x="247" y="148"/>
                  <a:pt x="247" y="145"/>
                  <a:pt x="244" y="145"/>
                </a:cubicBezTo>
                <a:cubicBezTo>
                  <a:pt x="244" y="145"/>
                  <a:pt x="241" y="148"/>
                  <a:pt x="244" y="148"/>
                </a:cubicBezTo>
                <a:close/>
                <a:moveTo>
                  <a:pt x="288" y="78"/>
                </a:moveTo>
                <a:cubicBezTo>
                  <a:pt x="288" y="75"/>
                  <a:pt x="283" y="57"/>
                  <a:pt x="285" y="57"/>
                </a:cubicBezTo>
                <a:cubicBezTo>
                  <a:pt x="283" y="57"/>
                  <a:pt x="280" y="65"/>
                  <a:pt x="278" y="68"/>
                </a:cubicBezTo>
                <a:cubicBezTo>
                  <a:pt x="278" y="68"/>
                  <a:pt x="285" y="83"/>
                  <a:pt x="288" y="78"/>
                </a:cubicBezTo>
                <a:close/>
                <a:moveTo>
                  <a:pt x="288" y="213"/>
                </a:moveTo>
                <a:cubicBezTo>
                  <a:pt x="291" y="210"/>
                  <a:pt x="288" y="208"/>
                  <a:pt x="288" y="208"/>
                </a:cubicBezTo>
                <a:cubicBezTo>
                  <a:pt x="283" y="208"/>
                  <a:pt x="283" y="213"/>
                  <a:pt x="288" y="213"/>
                </a:cubicBezTo>
                <a:close/>
                <a:moveTo>
                  <a:pt x="280" y="55"/>
                </a:moveTo>
                <a:cubicBezTo>
                  <a:pt x="280" y="52"/>
                  <a:pt x="280" y="52"/>
                  <a:pt x="280" y="52"/>
                </a:cubicBezTo>
                <a:cubicBezTo>
                  <a:pt x="280" y="49"/>
                  <a:pt x="280" y="49"/>
                  <a:pt x="280" y="49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280" y="42"/>
                  <a:pt x="280" y="36"/>
                  <a:pt x="283" y="36"/>
                </a:cubicBezTo>
                <a:cubicBezTo>
                  <a:pt x="283" y="31"/>
                  <a:pt x="283" y="31"/>
                  <a:pt x="283" y="31"/>
                </a:cubicBezTo>
                <a:cubicBezTo>
                  <a:pt x="285" y="31"/>
                  <a:pt x="285" y="29"/>
                  <a:pt x="285" y="29"/>
                </a:cubicBezTo>
                <a:cubicBezTo>
                  <a:pt x="285" y="31"/>
                  <a:pt x="285" y="36"/>
                  <a:pt x="288" y="36"/>
                </a:cubicBezTo>
                <a:cubicBezTo>
                  <a:pt x="291" y="36"/>
                  <a:pt x="296" y="36"/>
                  <a:pt x="298" y="31"/>
                </a:cubicBezTo>
                <a:cubicBezTo>
                  <a:pt x="298" y="29"/>
                  <a:pt x="293" y="29"/>
                  <a:pt x="291" y="26"/>
                </a:cubicBezTo>
                <a:cubicBezTo>
                  <a:pt x="288" y="26"/>
                  <a:pt x="288" y="21"/>
                  <a:pt x="288" y="21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8" y="16"/>
                  <a:pt x="288" y="13"/>
                  <a:pt x="291" y="10"/>
                </a:cubicBezTo>
                <a:cubicBezTo>
                  <a:pt x="291" y="10"/>
                  <a:pt x="293" y="8"/>
                  <a:pt x="296" y="8"/>
                </a:cubicBezTo>
                <a:cubicBezTo>
                  <a:pt x="296" y="5"/>
                  <a:pt x="293" y="3"/>
                  <a:pt x="293" y="3"/>
                </a:cubicBezTo>
                <a:cubicBezTo>
                  <a:pt x="298" y="3"/>
                  <a:pt x="298" y="3"/>
                  <a:pt x="298" y="3"/>
                </a:cubicBezTo>
                <a:cubicBezTo>
                  <a:pt x="298" y="3"/>
                  <a:pt x="298" y="0"/>
                  <a:pt x="296" y="0"/>
                </a:cubicBezTo>
                <a:cubicBezTo>
                  <a:pt x="291" y="0"/>
                  <a:pt x="291" y="3"/>
                  <a:pt x="291" y="3"/>
                </a:cubicBezTo>
                <a:cubicBezTo>
                  <a:pt x="288" y="5"/>
                  <a:pt x="285" y="13"/>
                  <a:pt x="283" y="18"/>
                </a:cubicBezTo>
                <a:cubicBezTo>
                  <a:pt x="280" y="23"/>
                  <a:pt x="278" y="36"/>
                  <a:pt x="278" y="36"/>
                </a:cubicBezTo>
                <a:cubicBezTo>
                  <a:pt x="278" y="44"/>
                  <a:pt x="278" y="44"/>
                  <a:pt x="278" y="44"/>
                </a:cubicBezTo>
                <a:cubicBezTo>
                  <a:pt x="278" y="52"/>
                  <a:pt x="278" y="52"/>
                  <a:pt x="278" y="52"/>
                </a:cubicBezTo>
                <a:cubicBezTo>
                  <a:pt x="278" y="55"/>
                  <a:pt x="280" y="55"/>
                  <a:pt x="280" y="55"/>
                </a:cubicBezTo>
                <a:close/>
                <a:moveTo>
                  <a:pt x="265" y="229"/>
                </a:moveTo>
                <a:cubicBezTo>
                  <a:pt x="267" y="229"/>
                  <a:pt x="275" y="223"/>
                  <a:pt x="267" y="223"/>
                </a:cubicBezTo>
                <a:cubicBezTo>
                  <a:pt x="267" y="223"/>
                  <a:pt x="257" y="229"/>
                  <a:pt x="265" y="229"/>
                </a:cubicBezTo>
                <a:close/>
                <a:moveTo>
                  <a:pt x="252" y="223"/>
                </a:moveTo>
                <a:cubicBezTo>
                  <a:pt x="254" y="223"/>
                  <a:pt x="254" y="221"/>
                  <a:pt x="252" y="221"/>
                </a:cubicBezTo>
                <a:cubicBezTo>
                  <a:pt x="252" y="221"/>
                  <a:pt x="249" y="223"/>
                  <a:pt x="252" y="223"/>
                </a:cubicBezTo>
                <a:close/>
                <a:moveTo>
                  <a:pt x="241" y="143"/>
                </a:moveTo>
                <a:cubicBezTo>
                  <a:pt x="239" y="145"/>
                  <a:pt x="239" y="148"/>
                  <a:pt x="241" y="151"/>
                </a:cubicBezTo>
                <a:lnTo>
                  <a:pt x="241" y="143"/>
                </a:lnTo>
                <a:close/>
              </a:path>
            </a:pathLst>
          </a:custGeom>
          <a:solidFill>
            <a:srgbClr val="004D96"/>
          </a:solidFill>
          <a:ln w="3175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/>
          </a:p>
        </p:txBody>
      </p:sp>
      <p:sp>
        <p:nvSpPr>
          <p:cNvPr id="28" name="Denmark"/>
          <p:cNvSpPr>
            <a:spLocks noEditPoints="1"/>
          </p:cNvSpPr>
          <p:nvPr/>
        </p:nvSpPr>
        <p:spPr bwMode="auto">
          <a:xfrm>
            <a:off x="4324400" y="2234956"/>
            <a:ext cx="938907" cy="717219"/>
          </a:xfrm>
          <a:custGeom>
            <a:avLst/>
            <a:gdLst/>
            <a:ahLst/>
            <a:cxnLst>
              <a:cxn ang="0">
                <a:pos x="148" y="197"/>
              </a:cxn>
              <a:cxn ang="0">
                <a:pos x="162" y="174"/>
              </a:cxn>
              <a:cxn ang="0">
                <a:pos x="155" y="185"/>
              </a:cxn>
              <a:cxn ang="0">
                <a:pos x="81" y="186"/>
              </a:cxn>
              <a:cxn ang="0">
                <a:pos x="98" y="185"/>
              </a:cxn>
              <a:cxn ang="0">
                <a:pos x="97" y="176"/>
              </a:cxn>
              <a:cxn ang="0">
                <a:pos x="84" y="179"/>
              </a:cxn>
              <a:cxn ang="0">
                <a:pos x="65" y="179"/>
              </a:cxn>
              <a:cxn ang="0">
                <a:pos x="68" y="176"/>
              </a:cxn>
              <a:cxn ang="0">
                <a:pos x="99" y="173"/>
              </a:cxn>
              <a:cxn ang="0">
                <a:pos x="94" y="137"/>
              </a:cxn>
              <a:cxn ang="0">
                <a:pos x="84" y="138"/>
              </a:cxn>
              <a:cxn ang="0">
                <a:pos x="63" y="150"/>
              </a:cxn>
              <a:cxn ang="0">
                <a:pos x="75" y="165"/>
              </a:cxn>
              <a:cxn ang="0">
                <a:pos x="93" y="113"/>
              </a:cxn>
              <a:cxn ang="0">
                <a:pos x="127" y="188"/>
              </a:cxn>
              <a:cxn ang="0">
                <a:pos x="108" y="187"/>
              </a:cxn>
              <a:cxn ang="0">
                <a:pos x="132" y="200"/>
              </a:cxn>
              <a:cxn ang="0">
                <a:pos x="17" y="66"/>
              </a:cxn>
              <a:cxn ang="0">
                <a:pos x="35" y="48"/>
              </a:cxn>
              <a:cxn ang="0">
                <a:pos x="66" y="43"/>
              </a:cxn>
              <a:cxn ang="0">
                <a:pos x="89" y="13"/>
              </a:cxn>
              <a:cxn ang="0">
                <a:pos x="63" y="28"/>
              </a:cxn>
              <a:cxn ang="0">
                <a:pos x="10" y="63"/>
              </a:cxn>
              <a:cxn ang="0">
                <a:pos x="20" y="67"/>
              </a:cxn>
              <a:cxn ang="0">
                <a:pos x="20" y="64"/>
              </a:cxn>
              <a:cxn ang="0">
                <a:pos x="120" y="123"/>
              </a:cxn>
              <a:cxn ang="0">
                <a:pos x="107" y="29"/>
              </a:cxn>
              <a:cxn ang="0">
                <a:pos x="15" y="163"/>
              </a:cxn>
              <a:cxn ang="0">
                <a:pos x="50" y="175"/>
              </a:cxn>
              <a:cxn ang="0">
                <a:pos x="59" y="159"/>
              </a:cxn>
              <a:cxn ang="0">
                <a:pos x="59" y="133"/>
              </a:cxn>
              <a:cxn ang="0">
                <a:pos x="73" y="120"/>
              </a:cxn>
              <a:cxn ang="0">
                <a:pos x="89" y="95"/>
              </a:cxn>
              <a:cxn ang="0">
                <a:pos x="96" y="99"/>
              </a:cxn>
              <a:cxn ang="0">
                <a:pos x="106" y="86"/>
              </a:cxn>
              <a:cxn ang="0">
                <a:pos x="82" y="78"/>
              </a:cxn>
              <a:cxn ang="0">
                <a:pos x="84" y="54"/>
              </a:cxn>
              <a:cxn ang="0">
                <a:pos x="57" y="48"/>
              </a:cxn>
              <a:cxn ang="0">
                <a:pos x="48" y="76"/>
              </a:cxn>
              <a:cxn ang="0">
                <a:pos x="39" y="76"/>
              </a:cxn>
              <a:cxn ang="0">
                <a:pos x="24" y="75"/>
              </a:cxn>
              <a:cxn ang="0">
                <a:pos x="5" y="70"/>
              </a:cxn>
              <a:cxn ang="0">
                <a:pos x="5" y="95"/>
              </a:cxn>
              <a:cxn ang="0">
                <a:pos x="8" y="107"/>
              </a:cxn>
              <a:cxn ang="0">
                <a:pos x="2" y="132"/>
              </a:cxn>
              <a:cxn ang="0">
                <a:pos x="17" y="147"/>
              </a:cxn>
              <a:cxn ang="0">
                <a:pos x="39" y="185"/>
              </a:cxn>
              <a:cxn ang="0">
                <a:pos x="61" y="188"/>
              </a:cxn>
              <a:cxn ang="0">
                <a:pos x="157" y="104"/>
              </a:cxn>
              <a:cxn ang="0">
                <a:pos x="151" y="133"/>
              </a:cxn>
              <a:cxn ang="0">
                <a:pos x="145" y="122"/>
              </a:cxn>
              <a:cxn ang="0">
                <a:pos x="133" y="125"/>
              </a:cxn>
              <a:cxn ang="0">
                <a:pos x="130" y="117"/>
              </a:cxn>
              <a:cxn ang="0">
                <a:pos x="108" y="131"/>
              </a:cxn>
              <a:cxn ang="0">
                <a:pos x="114" y="144"/>
              </a:cxn>
              <a:cxn ang="0">
                <a:pos x="137" y="166"/>
              </a:cxn>
              <a:cxn ang="0">
                <a:pos x="142" y="177"/>
              </a:cxn>
              <a:cxn ang="0">
                <a:pos x="165" y="158"/>
              </a:cxn>
              <a:cxn ang="0">
                <a:pos x="169" y="142"/>
              </a:cxn>
              <a:cxn ang="0">
                <a:pos x="12" y="151"/>
              </a:cxn>
              <a:cxn ang="0">
                <a:pos x="249" y="169"/>
              </a:cxn>
              <a:cxn ang="0">
                <a:pos x="174" y="134"/>
              </a:cxn>
            </a:cxnLst>
            <a:rect l="0" t="0" r="r" b="b"/>
            <a:pathLst>
              <a:path w="268" h="205">
                <a:moveTo>
                  <a:pt x="143" y="181"/>
                </a:move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38" y="178"/>
                  <a:pt x="137" y="179"/>
                </a:cubicBezTo>
                <a:cubicBezTo>
                  <a:pt x="137" y="179"/>
                  <a:pt x="138" y="185"/>
                  <a:pt x="140" y="187"/>
                </a:cubicBezTo>
                <a:cubicBezTo>
                  <a:pt x="142" y="190"/>
                  <a:pt x="143" y="192"/>
                  <a:pt x="143" y="192"/>
                </a:cubicBezTo>
                <a:cubicBezTo>
                  <a:pt x="143" y="205"/>
                  <a:pt x="143" y="205"/>
                  <a:pt x="143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4" y="186"/>
                  <a:pt x="154" y="186"/>
                  <a:pt x="154" y="186"/>
                </a:cubicBezTo>
                <a:cubicBezTo>
                  <a:pt x="147" y="180"/>
                  <a:pt x="147" y="180"/>
                  <a:pt x="147" y="180"/>
                </a:cubicBezTo>
                <a:lnTo>
                  <a:pt x="143" y="181"/>
                </a:lnTo>
                <a:close/>
                <a:moveTo>
                  <a:pt x="131" y="178"/>
                </a:moveTo>
                <a:cubicBezTo>
                  <a:pt x="131" y="176"/>
                  <a:pt x="129" y="177"/>
                  <a:pt x="129" y="178"/>
                </a:cubicBezTo>
                <a:cubicBezTo>
                  <a:pt x="130" y="180"/>
                  <a:pt x="131" y="178"/>
                  <a:pt x="131" y="178"/>
                </a:cubicBezTo>
                <a:close/>
                <a:moveTo>
                  <a:pt x="166" y="175"/>
                </a:moveTo>
                <a:cubicBezTo>
                  <a:pt x="165" y="175"/>
                  <a:pt x="162" y="175"/>
                  <a:pt x="162" y="174"/>
                </a:cubicBezTo>
                <a:cubicBezTo>
                  <a:pt x="161" y="174"/>
                  <a:pt x="157" y="173"/>
                  <a:pt x="157" y="173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58" y="175"/>
                  <a:pt x="161" y="177"/>
                  <a:pt x="158" y="177"/>
                </a:cubicBezTo>
                <a:cubicBezTo>
                  <a:pt x="157" y="178"/>
                  <a:pt x="154" y="178"/>
                  <a:pt x="154" y="178"/>
                </a:cubicBezTo>
                <a:cubicBezTo>
                  <a:pt x="152" y="179"/>
                  <a:pt x="152" y="179"/>
                  <a:pt x="152" y="179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4" y="185"/>
                  <a:pt x="155" y="185"/>
                  <a:pt x="155" y="185"/>
                </a:cubicBezTo>
                <a:cubicBezTo>
                  <a:pt x="157" y="181"/>
                  <a:pt x="157" y="181"/>
                  <a:pt x="157" y="181"/>
                </a:cubicBezTo>
                <a:cubicBezTo>
                  <a:pt x="157" y="181"/>
                  <a:pt x="161" y="179"/>
                  <a:pt x="162" y="179"/>
                </a:cubicBezTo>
                <a:cubicBezTo>
                  <a:pt x="163" y="179"/>
                  <a:pt x="165" y="181"/>
                  <a:pt x="168" y="180"/>
                </a:cubicBezTo>
                <a:cubicBezTo>
                  <a:pt x="170" y="179"/>
                  <a:pt x="168" y="175"/>
                  <a:pt x="166" y="175"/>
                </a:cubicBezTo>
                <a:close/>
                <a:moveTo>
                  <a:pt x="84" y="185"/>
                </a:moveTo>
                <a:cubicBezTo>
                  <a:pt x="84" y="185"/>
                  <a:pt x="84" y="183"/>
                  <a:pt x="82" y="181"/>
                </a:cubicBezTo>
                <a:cubicBezTo>
                  <a:pt x="81" y="180"/>
                  <a:pt x="79" y="179"/>
                  <a:pt x="79" y="179"/>
                </a:cubicBezTo>
                <a:cubicBezTo>
                  <a:pt x="79" y="179"/>
                  <a:pt x="80" y="185"/>
                  <a:pt x="81" y="186"/>
                </a:cubicBezTo>
                <a:cubicBezTo>
                  <a:pt x="83" y="187"/>
                  <a:pt x="84" y="189"/>
                  <a:pt x="84" y="189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86" y="185"/>
                  <a:pt x="86" y="185"/>
                  <a:pt x="86" y="185"/>
                </a:cubicBezTo>
                <a:lnTo>
                  <a:pt x="84" y="185"/>
                </a:lnTo>
                <a:close/>
                <a:moveTo>
                  <a:pt x="106" y="167"/>
                </a:moveTo>
                <a:cubicBezTo>
                  <a:pt x="103" y="175"/>
                  <a:pt x="103" y="175"/>
                  <a:pt x="103" y="175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93" y="188"/>
                  <a:pt x="93" y="188"/>
                  <a:pt x="93" y="188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7" y="174"/>
                  <a:pt x="107" y="167"/>
                  <a:pt x="107" y="167"/>
                </a:cubicBezTo>
                <a:lnTo>
                  <a:pt x="106" y="167"/>
                </a:lnTo>
                <a:close/>
                <a:moveTo>
                  <a:pt x="97" y="177"/>
                </a:moveTo>
                <a:cubicBezTo>
                  <a:pt x="94" y="177"/>
                  <a:pt x="94" y="177"/>
                  <a:pt x="94" y="177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7" y="176"/>
                  <a:pt x="96" y="175"/>
                  <a:pt x="94" y="175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91" y="181"/>
                  <a:pt x="96" y="180"/>
                  <a:pt x="97" y="180"/>
                </a:cubicBezTo>
                <a:cubicBezTo>
                  <a:pt x="98" y="179"/>
                  <a:pt x="97" y="177"/>
                  <a:pt x="97" y="177"/>
                </a:cubicBezTo>
                <a:close/>
                <a:moveTo>
                  <a:pt x="87" y="180"/>
                </a:moveTo>
                <a:cubicBezTo>
                  <a:pt x="88" y="180"/>
                  <a:pt x="88" y="179"/>
                  <a:pt x="88" y="179"/>
                </a:cubicBezTo>
                <a:cubicBezTo>
                  <a:pt x="84" y="179"/>
                  <a:pt x="84" y="179"/>
                  <a:pt x="84" y="179"/>
                </a:cubicBezTo>
                <a:lnTo>
                  <a:pt x="87" y="180"/>
                </a:lnTo>
                <a:close/>
                <a:moveTo>
                  <a:pt x="126" y="181"/>
                </a:moveTo>
                <a:cubicBezTo>
                  <a:pt x="129" y="180"/>
                  <a:pt x="129" y="179"/>
                  <a:pt x="125" y="179"/>
                </a:cubicBezTo>
                <a:cubicBezTo>
                  <a:pt x="125" y="179"/>
                  <a:pt x="123" y="179"/>
                  <a:pt x="123" y="180"/>
                </a:cubicBezTo>
                <a:cubicBezTo>
                  <a:pt x="123" y="181"/>
                  <a:pt x="124" y="182"/>
                  <a:pt x="126" y="181"/>
                </a:cubicBezTo>
                <a:close/>
                <a:moveTo>
                  <a:pt x="61" y="172"/>
                </a:moveTo>
                <a:cubicBezTo>
                  <a:pt x="60" y="172"/>
                  <a:pt x="58" y="173"/>
                  <a:pt x="58" y="175"/>
                </a:cubicBezTo>
                <a:cubicBezTo>
                  <a:pt x="58" y="176"/>
                  <a:pt x="64" y="178"/>
                  <a:pt x="65" y="179"/>
                </a:cubicBezTo>
                <a:cubicBezTo>
                  <a:pt x="67" y="180"/>
                  <a:pt x="65" y="181"/>
                  <a:pt x="65" y="181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3" y="180"/>
                  <a:pt x="63" y="180"/>
                  <a:pt x="63" y="180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66" y="183"/>
                  <a:pt x="66" y="183"/>
                  <a:pt x="66" y="183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1" y="180"/>
                  <a:pt x="68" y="176"/>
                </a:cubicBezTo>
                <a:cubicBezTo>
                  <a:pt x="68" y="176"/>
                  <a:pt x="64" y="172"/>
                  <a:pt x="61" y="172"/>
                </a:cubicBezTo>
                <a:close/>
                <a:moveTo>
                  <a:pt x="77" y="169"/>
                </a:moveTo>
                <a:cubicBezTo>
                  <a:pt x="74" y="171"/>
                  <a:pt x="74" y="171"/>
                  <a:pt x="74" y="171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0" y="172"/>
                  <a:pt x="81" y="174"/>
                  <a:pt x="86" y="175"/>
                </a:cubicBezTo>
                <a:cubicBezTo>
                  <a:pt x="91" y="176"/>
                  <a:pt x="92" y="172"/>
                  <a:pt x="92" y="172"/>
                </a:cubicBezTo>
                <a:cubicBezTo>
                  <a:pt x="92" y="172"/>
                  <a:pt x="98" y="175"/>
                  <a:pt x="99" y="173"/>
                </a:cubicBezTo>
                <a:cubicBezTo>
                  <a:pt x="101" y="170"/>
                  <a:pt x="103" y="163"/>
                  <a:pt x="103" y="163"/>
                </a:cubicBezTo>
                <a:cubicBezTo>
                  <a:pt x="103" y="163"/>
                  <a:pt x="100" y="161"/>
                  <a:pt x="101" y="159"/>
                </a:cubicBezTo>
                <a:cubicBezTo>
                  <a:pt x="101" y="158"/>
                  <a:pt x="102" y="158"/>
                  <a:pt x="102" y="158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4" y="148"/>
                  <a:pt x="97" y="148"/>
                  <a:pt x="98" y="147"/>
                </a:cubicBezTo>
                <a:cubicBezTo>
                  <a:pt x="99" y="145"/>
                  <a:pt x="100" y="145"/>
                  <a:pt x="99" y="143"/>
                </a:cubicBezTo>
                <a:cubicBezTo>
                  <a:pt x="97" y="141"/>
                  <a:pt x="94" y="137"/>
                  <a:pt x="94" y="13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67" y="155"/>
                  <a:pt x="66" y="161"/>
                  <a:pt x="68" y="162"/>
                </a:cubicBezTo>
                <a:cubicBezTo>
                  <a:pt x="70" y="163"/>
                  <a:pt x="71" y="170"/>
                  <a:pt x="71" y="170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5" y="165"/>
                  <a:pt x="75" y="165"/>
                  <a:pt x="75" y="165"/>
                </a:cubicBezTo>
                <a:lnTo>
                  <a:pt x="77" y="169"/>
                </a:lnTo>
                <a:close/>
                <a:moveTo>
                  <a:pt x="91" y="123"/>
                </a:moveTo>
                <a:cubicBezTo>
                  <a:pt x="91" y="125"/>
                  <a:pt x="92" y="127"/>
                  <a:pt x="92" y="127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8" y="127"/>
                  <a:pt x="99" y="126"/>
                  <a:pt x="99" y="124"/>
                </a:cubicBezTo>
                <a:cubicBezTo>
                  <a:pt x="99" y="123"/>
                  <a:pt x="97" y="118"/>
                  <a:pt x="97" y="118"/>
                </a:cubicBezTo>
                <a:cubicBezTo>
                  <a:pt x="97" y="118"/>
                  <a:pt x="96" y="119"/>
                  <a:pt x="94" y="117"/>
                </a:cubicBezTo>
                <a:cubicBezTo>
                  <a:pt x="94" y="115"/>
                  <a:pt x="93" y="113"/>
                  <a:pt x="93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9"/>
                  <a:pt x="91" y="120"/>
                  <a:pt x="91" y="123"/>
                </a:cubicBezTo>
                <a:close/>
                <a:moveTo>
                  <a:pt x="140" y="190"/>
                </a:moveTo>
                <a:cubicBezTo>
                  <a:pt x="139" y="188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27" y="188"/>
                  <a:pt x="127" y="188"/>
                  <a:pt x="127" y="188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5" y="185"/>
                  <a:pt x="124" y="180"/>
                  <a:pt x="118" y="180"/>
                </a:cubicBezTo>
                <a:cubicBezTo>
                  <a:pt x="112" y="179"/>
                  <a:pt x="109" y="183"/>
                  <a:pt x="109" y="183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07" y="188"/>
                  <a:pt x="107" y="188"/>
                  <a:pt x="107" y="188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21" y="196"/>
                  <a:pt x="121" y="196"/>
                  <a:pt x="121" y="196"/>
                </a:cubicBezTo>
                <a:cubicBezTo>
                  <a:pt x="121" y="196"/>
                  <a:pt x="122" y="198"/>
                  <a:pt x="123" y="200"/>
                </a:cubicBezTo>
                <a:cubicBezTo>
                  <a:pt x="123" y="202"/>
                  <a:pt x="126" y="204"/>
                  <a:pt x="126" y="204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1"/>
                  <a:pt x="130" y="200"/>
                  <a:pt x="132" y="200"/>
                </a:cubicBezTo>
                <a:cubicBezTo>
                  <a:pt x="134" y="200"/>
                  <a:pt x="140" y="198"/>
                  <a:pt x="140" y="198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1" y="192"/>
                  <a:pt x="140" y="190"/>
                </a:cubicBezTo>
                <a:close/>
                <a:moveTo>
                  <a:pt x="10" y="63"/>
                </a:moveTo>
                <a:cubicBezTo>
                  <a:pt x="11" y="67"/>
                  <a:pt x="11" y="67"/>
                  <a:pt x="11" y="67"/>
                </a:cubicBezTo>
                <a:cubicBezTo>
                  <a:pt x="11" y="67"/>
                  <a:pt x="14" y="68"/>
                  <a:pt x="15" y="68"/>
                </a:cubicBezTo>
                <a:cubicBezTo>
                  <a:pt x="16" y="68"/>
                  <a:pt x="17" y="66"/>
                  <a:pt x="17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8" y="63"/>
                  <a:pt x="17" y="62"/>
                </a:cubicBezTo>
                <a:cubicBezTo>
                  <a:pt x="17" y="60"/>
                  <a:pt x="21" y="58"/>
                  <a:pt x="22" y="56"/>
                </a:cubicBezTo>
                <a:cubicBezTo>
                  <a:pt x="23" y="55"/>
                  <a:pt x="25" y="51"/>
                  <a:pt x="25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8"/>
                  <a:pt x="33" y="48"/>
                  <a:pt x="33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7"/>
                  <a:pt x="35" y="47"/>
                  <a:pt x="35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4" y="47"/>
                  <a:pt x="47" y="48"/>
                </a:cubicBezTo>
                <a:cubicBezTo>
                  <a:pt x="48" y="48"/>
                  <a:pt x="53" y="45"/>
                  <a:pt x="53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1"/>
                  <a:pt x="61" y="41"/>
                </a:cubicBezTo>
                <a:cubicBezTo>
                  <a:pt x="64" y="41"/>
                  <a:pt x="63" y="44"/>
                  <a:pt x="63" y="44"/>
                </a:cubicBezTo>
                <a:cubicBezTo>
                  <a:pt x="63" y="44"/>
                  <a:pt x="64" y="44"/>
                  <a:pt x="66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4" y="43"/>
                  <a:pt x="79" y="46"/>
                  <a:pt x="80" y="47"/>
                </a:cubicBezTo>
                <a:cubicBezTo>
                  <a:pt x="82" y="48"/>
                  <a:pt x="83" y="49"/>
                  <a:pt x="85" y="48"/>
                </a:cubicBezTo>
                <a:cubicBezTo>
                  <a:pt x="87" y="48"/>
                  <a:pt x="89" y="39"/>
                  <a:pt x="89" y="39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3" y="30"/>
                  <a:pt x="93" y="29"/>
                </a:cubicBezTo>
                <a:cubicBezTo>
                  <a:pt x="92" y="28"/>
                  <a:pt x="94" y="23"/>
                  <a:pt x="93" y="19"/>
                </a:cubicBezTo>
                <a:cubicBezTo>
                  <a:pt x="93" y="14"/>
                  <a:pt x="90" y="15"/>
                  <a:pt x="89" y="13"/>
                </a:cubicBezTo>
                <a:cubicBezTo>
                  <a:pt x="89" y="12"/>
                  <a:pt x="93" y="4"/>
                  <a:pt x="94" y="3"/>
                </a:cubicBezTo>
                <a:cubicBezTo>
                  <a:pt x="96" y="2"/>
                  <a:pt x="99" y="1"/>
                  <a:pt x="99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1" y="3"/>
                  <a:pt x="90" y="4"/>
                </a:cubicBezTo>
                <a:cubicBezTo>
                  <a:pt x="88" y="6"/>
                  <a:pt x="83" y="11"/>
                  <a:pt x="83" y="11"/>
                </a:cubicBezTo>
                <a:cubicBezTo>
                  <a:pt x="83" y="11"/>
                  <a:pt x="73" y="11"/>
                  <a:pt x="72" y="12"/>
                </a:cubicBezTo>
                <a:cubicBezTo>
                  <a:pt x="70" y="12"/>
                  <a:pt x="64" y="24"/>
                  <a:pt x="63" y="28"/>
                </a:cubicBezTo>
                <a:cubicBezTo>
                  <a:pt x="61" y="30"/>
                  <a:pt x="55" y="37"/>
                  <a:pt x="50" y="38"/>
                </a:cubicBezTo>
                <a:cubicBezTo>
                  <a:pt x="43" y="39"/>
                  <a:pt x="40" y="37"/>
                  <a:pt x="38" y="37"/>
                </a:cubicBezTo>
                <a:cubicBezTo>
                  <a:pt x="35" y="37"/>
                  <a:pt x="34" y="39"/>
                  <a:pt x="34" y="39"/>
                </a:cubicBezTo>
                <a:cubicBezTo>
                  <a:pt x="34" y="39"/>
                  <a:pt x="28" y="40"/>
                  <a:pt x="27" y="40"/>
                </a:cubicBezTo>
                <a:cubicBezTo>
                  <a:pt x="27" y="40"/>
                  <a:pt x="26" y="38"/>
                  <a:pt x="23" y="38"/>
                </a:cubicBezTo>
                <a:cubicBezTo>
                  <a:pt x="21" y="39"/>
                  <a:pt x="16" y="48"/>
                  <a:pt x="12" y="52"/>
                </a:cubicBezTo>
                <a:cubicBezTo>
                  <a:pt x="9" y="56"/>
                  <a:pt x="8" y="63"/>
                  <a:pt x="8" y="63"/>
                </a:cubicBezTo>
                <a:lnTo>
                  <a:pt x="10" y="63"/>
                </a:lnTo>
                <a:close/>
                <a:moveTo>
                  <a:pt x="20" y="67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8"/>
                  <a:pt x="18" y="68"/>
                  <a:pt x="18" y="68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7" y="70"/>
                  <a:pt x="18" y="71"/>
                </a:cubicBezTo>
                <a:cubicBezTo>
                  <a:pt x="19" y="71"/>
                  <a:pt x="22" y="71"/>
                  <a:pt x="23" y="70"/>
                </a:cubicBezTo>
                <a:cubicBezTo>
                  <a:pt x="24" y="69"/>
                  <a:pt x="21" y="69"/>
                  <a:pt x="21" y="69"/>
                </a:cubicBezTo>
                <a:lnTo>
                  <a:pt x="20" y="67"/>
                </a:lnTo>
                <a:close/>
                <a:moveTo>
                  <a:pt x="34" y="55"/>
                </a:moveTo>
                <a:cubicBezTo>
                  <a:pt x="36" y="55"/>
                  <a:pt x="35" y="51"/>
                  <a:pt x="35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1" y="53"/>
                  <a:pt x="31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2" y="65"/>
                  <a:pt x="22" y="66"/>
                </a:cubicBezTo>
                <a:cubicBezTo>
                  <a:pt x="23" y="66"/>
                  <a:pt x="24" y="67"/>
                  <a:pt x="24" y="6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33" y="61"/>
                  <a:pt x="33" y="60"/>
                </a:cubicBezTo>
                <a:cubicBezTo>
                  <a:pt x="33" y="60"/>
                  <a:pt x="31" y="56"/>
                  <a:pt x="32" y="55"/>
                </a:cubicBezTo>
                <a:cubicBezTo>
                  <a:pt x="33" y="54"/>
                  <a:pt x="33" y="56"/>
                  <a:pt x="34" y="55"/>
                </a:cubicBezTo>
                <a:close/>
                <a:moveTo>
                  <a:pt x="116" y="120"/>
                </a:moveTo>
                <a:cubicBezTo>
                  <a:pt x="117" y="122"/>
                  <a:pt x="120" y="123"/>
                  <a:pt x="120" y="123"/>
                </a:cubicBezTo>
                <a:cubicBezTo>
                  <a:pt x="120" y="123"/>
                  <a:pt x="118" y="120"/>
                  <a:pt x="117" y="119"/>
                </a:cubicBezTo>
                <a:cubicBezTo>
                  <a:pt x="116" y="118"/>
                  <a:pt x="113" y="117"/>
                  <a:pt x="113" y="117"/>
                </a:cubicBezTo>
                <a:cubicBezTo>
                  <a:pt x="113" y="117"/>
                  <a:pt x="114" y="120"/>
                  <a:pt x="116" y="120"/>
                </a:cubicBezTo>
                <a:close/>
                <a:moveTo>
                  <a:pt x="112" y="34"/>
                </a:moveTo>
                <a:cubicBezTo>
                  <a:pt x="113" y="34"/>
                  <a:pt x="112" y="33"/>
                  <a:pt x="113" y="31"/>
                </a:cubicBezTo>
                <a:cubicBezTo>
                  <a:pt x="115" y="30"/>
                  <a:pt x="117" y="30"/>
                  <a:pt x="117" y="30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09" y="27"/>
                  <a:pt x="107" y="29"/>
                </a:cubicBezTo>
                <a:cubicBezTo>
                  <a:pt x="106" y="30"/>
                  <a:pt x="105" y="32"/>
                  <a:pt x="105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3"/>
                  <a:pt x="109" y="35"/>
                  <a:pt x="112" y="34"/>
                </a:cubicBezTo>
                <a:close/>
                <a:moveTo>
                  <a:pt x="41" y="58"/>
                </a:moveTo>
                <a:cubicBezTo>
                  <a:pt x="35" y="59"/>
                  <a:pt x="35" y="59"/>
                  <a:pt x="35" y="59"/>
                </a:cubicBezTo>
                <a:cubicBezTo>
                  <a:pt x="37" y="60"/>
                  <a:pt x="37" y="60"/>
                  <a:pt x="37" y="60"/>
                </a:cubicBezTo>
                <a:lnTo>
                  <a:pt x="41" y="58"/>
                </a:lnTo>
                <a:close/>
                <a:moveTo>
                  <a:pt x="15" y="163"/>
                </a:moveTo>
                <a:cubicBezTo>
                  <a:pt x="15" y="163"/>
                  <a:pt x="12" y="164"/>
                  <a:pt x="12" y="167"/>
                </a:cubicBezTo>
                <a:cubicBezTo>
                  <a:pt x="12" y="170"/>
                  <a:pt x="15" y="172"/>
                  <a:pt x="16" y="172"/>
                </a:cubicBezTo>
                <a:cubicBezTo>
                  <a:pt x="17" y="172"/>
                  <a:pt x="16" y="167"/>
                  <a:pt x="16" y="167"/>
                </a:cubicBezTo>
                <a:cubicBezTo>
                  <a:pt x="16" y="167"/>
                  <a:pt x="18" y="163"/>
                  <a:pt x="15" y="163"/>
                </a:cubicBezTo>
                <a:close/>
                <a:moveTo>
                  <a:pt x="61" y="183"/>
                </a:moveTo>
                <a:cubicBezTo>
                  <a:pt x="59" y="178"/>
                  <a:pt x="59" y="178"/>
                  <a:pt x="59" y="178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2" y="173"/>
                  <a:pt x="53" y="173"/>
                </a:cubicBezTo>
                <a:cubicBezTo>
                  <a:pt x="54" y="172"/>
                  <a:pt x="53" y="170"/>
                  <a:pt x="53" y="170"/>
                </a:cubicBezTo>
                <a:cubicBezTo>
                  <a:pt x="52" y="170"/>
                  <a:pt x="52" y="170"/>
                  <a:pt x="52" y="170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6" y="165"/>
                  <a:pt x="58" y="165"/>
                  <a:pt x="59" y="164"/>
                </a:cubicBezTo>
                <a:cubicBezTo>
                  <a:pt x="60" y="163"/>
                  <a:pt x="59" y="159"/>
                  <a:pt x="59" y="159"/>
                </a:cubicBezTo>
                <a:cubicBezTo>
                  <a:pt x="57" y="160"/>
                  <a:pt x="57" y="160"/>
                  <a:pt x="57" y="160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7" y="155"/>
                  <a:pt x="57" y="154"/>
                </a:cubicBezTo>
                <a:cubicBezTo>
                  <a:pt x="57" y="151"/>
                  <a:pt x="59" y="148"/>
                  <a:pt x="59" y="148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5"/>
                  <a:pt x="53" y="146"/>
                  <a:pt x="53" y="145"/>
                </a:cubicBezTo>
                <a:cubicBezTo>
                  <a:pt x="54" y="144"/>
                  <a:pt x="59" y="143"/>
                  <a:pt x="59" y="143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37"/>
                  <a:pt x="60" y="133"/>
                  <a:pt x="59" y="133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7" y="131"/>
                  <a:pt x="59" y="131"/>
                </a:cubicBezTo>
                <a:cubicBezTo>
                  <a:pt x="60" y="131"/>
                  <a:pt x="65" y="134"/>
                  <a:pt x="68" y="133"/>
                </a:cubicBezTo>
                <a:cubicBezTo>
                  <a:pt x="71" y="132"/>
                  <a:pt x="73" y="128"/>
                  <a:pt x="73" y="128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4"/>
                  <a:pt x="67" y="122"/>
                  <a:pt x="67" y="122"/>
                </a:cubicBezTo>
                <a:cubicBezTo>
                  <a:pt x="67" y="120"/>
                  <a:pt x="70" y="122"/>
                  <a:pt x="70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1" y="119"/>
                  <a:pt x="81" y="118"/>
                </a:cubicBezTo>
                <a:cubicBezTo>
                  <a:pt x="82" y="117"/>
                  <a:pt x="83" y="116"/>
                  <a:pt x="83" y="116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09"/>
                  <a:pt x="81" y="104"/>
                  <a:pt x="81" y="103"/>
                </a:cubicBezTo>
                <a:cubicBezTo>
                  <a:pt x="81" y="102"/>
                  <a:pt x="87" y="95"/>
                  <a:pt x="89" y="95"/>
                </a:cubicBezTo>
                <a:cubicBezTo>
                  <a:pt x="90" y="95"/>
                  <a:pt x="90" y="97"/>
                  <a:pt x="90" y="97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3"/>
                  <a:pt x="90" y="102"/>
                  <a:pt x="91" y="102"/>
                </a:cubicBezTo>
                <a:cubicBezTo>
                  <a:pt x="92" y="103"/>
                  <a:pt x="91" y="104"/>
                  <a:pt x="90" y="106"/>
                </a:cubicBezTo>
                <a:cubicBezTo>
                  <a:pt x="89" y="106"/>
                  <a:pt x="92" y="107"/>
                  <a:pt x="93" y="107"/>
                </a:cubicBezTo>
                <a:cubicBezTo>
                  <a:pt x="94" y="106"/>
                  <a:pt x="93" y="102"/>
                  <a:pt x="93" y="102"/>
                </a:cubicBezTo>
                <a:cubicBezTo>
                  <a:pt x="93" y="102"/>
                  <a:pt x="94" y="99"/>
                  <a:pt x="96" y="99"/>
                </a:cubicBezTo>
                <a:cubicBezTo>
                  <a:pt x="97" y="99"/>
                  <a:pt x="98" y="101"/>
                  <a:pt x="97" y="101"/>
                </a:cubicBezTo>
                <a:cubicBezTo>
                  <a:pt x="96" y="102"/>
                  <a:pt x="96" y="103"/>
                  <a:pt x="97" y="104"/>
                </a:cubicBezTo>
                <a:cubicBezTo>
                  <a:pt x="98" y="104"/>
                  <a:pt x="100" y="103"/>
                  <a:pt x="100" y="103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3" y="78"/>
                  <a:pt x="103" y="78"/>
                </a:cubicBezTo>
                <a:cubicBezTo>
                  <a:pt x="91" y="80"/>
                  <a:pt x="91" y="80"/>
                  <a:pt x="91" y="80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6" y="75"/>
                  <a:pt x="85" y="75"/>
                </a:cubicBezTo>
                <a:cubicBezTo>
                  <a:pt x="84" y="74"/>
                  <a:pt x="82" y="76"/>
                  <a:pt x="82" y="76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5"/>
                  <a:pt x="86" y="65"/>
                  <a:pt x="86" y="65"/>
                </a:cubicBezTo>
                <a:cubicBezTo>
                  <a:pt x="85" y="63"/>
                  <a:pt x="85" y="63"/>
                  <a:pt x="85" y="63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1" y="50"/>
                  <a:pt x="81" y="50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0" y="48"/>
                  <a:pt x="60" y="49"/>
                </a:cubicBezTo>
                <a:cubicBezTo>
                  <a:pt x="59" y="50"/>
                  <a:pt x="57" y="52"/>
                  <a:pt x="56" y="51"/>
                </a:cubicBezTo>
                <a:cubicBezTo>
                  <a:pt x="56" y="50"/>
                  <a:pt x="58" y="49"/>
                  <a:pt x="57" y="48"/>
                </a:cubicBezTo>
                <a:cubicBezTo>
                  <a:pt x="57" y="46"/>
                  <a:pt x="49" y="48"/>
                  <a:pt x="49" y="48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62"/>
                  <a:pt x="44" y="63"/>
                </a:cubicBezTo>
                <a:cubicBezTo>
                  <a:pt x="43" y="63"/>
                  <a:pt x="45" y="64"/>
                  <a:pt x="45" y="64"/>
                </a:cubicBezTo>
                <a:cubicBezTo>
                  <a:pt x="45" y="64"/>
                  <a:pt x="45" y="65"/>
                  <a:pt x="44" y="65"/>
                </a:cubicBezTo>
                <a:cubicBezTo>
                  <a:pt x="43" y="66"/>
                  <a:pt x="44" y="68"/>
                  <a:pt x="44" y="68"/>
                </a:cubicBezTo>
                <a:cubicBezTo>
                  <a:pt x="45" y="68"/>
                  <a:pt x="48" y="69"/>
                  <a:pt x="48" y="69"/>
                </a:cubicBezTo>
                <a:cubicBezTo>
                  <a:pt x="48" y="76"/>
                  <a:pt x="48" y="76"/>
                  <a:pt x="48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0" y="78"/>
                  <a:pt x="48" y="78"/>
                </a:cubicBezTo>
                <a:cubicBezTo>
                  <a:pt x="45" y="79"/>
                  <a:pt x="45" y="76"/>
                  <a:pt x="45" y="76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1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4"/>
                  <a:pt x="38" y="74"/>
                  <a:pt x="38" y="74"/>
                </a:cubicBezTo>
                <a:cubicBezTo>
                  <a:pt x="42" y="67"/>
                  <a:pt x="42" y="67"/>
                  <a:pt x="42" y="67"/>
                </a:cubicBezTo>
                <a:cubicBezTo>
                  <a:pt x="40" y="62"/>
                  <a:pt x="40" y="62"/>
                  <a:pt x="40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3" y="62"/>
                  <a:pt x="32" y="64"/>
                  <a:pt x="32" y="66"/>
                </a:cubicBezTo>
                <a:cubicBezTo>
                  <a:pt x="31" y="67"/>
                  <a:pt x="33" y="67"/>
                  <a:pt x="33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7" y="77"/>
                  <a:pt x="27" y="79"/>
                </a:cubicBezTo>
                <a:cubicBezTo>
                  <a:pt x="27" y="82"/>
                  <a:pt x="22" y="81"/>
                  <a:pt x="22" y="81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12" y="75"/>
                  <a:pt x="9" y="74"/>
                </a:cubicBezTo>
                <a:cubicBezTo>
                  <a:pt x="6" y="72"/>
                  <a:pt x="7" y="70"/>
                  <a:pt x="7" y="68"/>
                </a:cubicBezTo>
                <a:cubicBezTo>
                  <a:pt x="7" y="67"/>
                  <a:pt x="8" y="66"/>
                  <a:pt x="8" y="66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70"/>
                  <a:pt x="5" y="70"/>
                  <a:pt x="5" y="70"/>
                </a:cubicBezTo>
                <a:cubicBezTo>
                  <a:pt x="4" y="74"/>
                  <a:pt x="3" y="85"/>
                  <a:pt x="3" y="85"/>
                </a:cubicBezTo>
                <a:cubicBezTo>
                  <a:pt x="4" y="84"/>
                  <a:pt x="4" y="84"/>
                  <a:pt x="4" y="84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6"/>
                  <a:pt x="3" y="96"/>
                  <a:pt x="3" y="96"/>
                </a:cubicBezTo>
                <a:cubicBezTo>
                  <a:pt x="5" y="95"/>
                  <a:pt x="5" y="95"/>
                  <a:pt x="5" y="95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10"/>
                  <a:pt x="1" y="110"/>
                  <a:pt x="1" y="110"/>
                </a:cubicBezTo>
                <a:cubicBezTo>
                  <a:pt x="2" y="109"/>
                  <a:pt x="2" y="109"/>
                  <a:pt x="2" y="109"/>
                </a:cubicBezTo>
                <a:cubicBezTo>
                  <a:pt x="4" y="104"/>
                  <a:pt x="4" y="104"/>
                  <a:pt x="4" y="104"/>
                </a:cubicBezTo>
                <a:cubicBezTo>
                  <a:pt x="8" y="107"/>
                  <a:pt x="8" y="107"/>
                  <a:pt x="8" y="107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12" y="115"/>
                  <a:pt x="11" y="117"/>
                </a:cubicBezTo>
                <a:cubicBezTo>
                  <a:pt x="10" y="119"/>
                  <a:pt x="8" y="122"/>
                  <a:pt x="6" y="120"/>
                </a:cubicBezTo>
                <a:cubicBezTo>
                  <a:pt x="3" y="119"/>
                  <a:pt x="4" y="112"/>
                  <a:pt x="4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4" y="122"/>
                  <a:pt x="4" y="124"/>
                </a:cubicBezTo>
                <a:cubicBezTo>
                  <a:pt x="4" y="127"/>
                  <a:pt x="1" y="131"/>
                  <a:pt x="1" y="131"/>
                </a:cubicBezTo>
                <a:cubicBezTo>
                  <a:pt x="2" y="132"/>
                  <a:pt x="2" y="132"/>
                  <a:pt x="2" y="132"/>
                </a:cubicBezTo>
                <a:cubicBezTo>
                  <a:pt x="0" y="140"/>
                  <a:pt x="0" y="140"/>
                  <a:pt x="0" y="140"/>
                </a:cubicBezTo>
                <a:cubicBezTo>
                  <a:pt x="2" y="141"/>
                  <a:pt x="2" y="141"/>
                  <a:pt x="2" y="141"/>
                </a:cubicBezTo>
                <a:cubicBezTo>
                  <a:pt x="7" y="145"/>
                  <a:pt x="7" y="145"/>
                  <a:pt x="7" y="145"/>
                </a:cubicBezTo>
                <a:cubicBezTo>
                  <a:pt x="5" y="138"/>
                  <a:pt x="5" y="138"/>
                  <a:pt x="5" y="138"/>
                </a:cubicBezTo>
                <a:cubicBezTo>
                  <a:pt x="7" y="138"/>
                  <a:pt x="7" y="138"/>
                  <a:pt x="7" y="138"/>
                </a:cubicBezTo>
                <a:cubicBezTo>
                  <a:pt x="9" y="145"/>
                  <a:pt x="9" y="145"/>
                  <a:pt x="9" y="14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20" y="159"/>
                  <a:pt x="21" y="163"/>
                  <a:pt x="21" y="166"/>
                </a:cubicBezTo>
                <a:cubicBezTo>
                  <a:pt x="21" y="169"/>
                  <a:pt x="18" y="173"/>
                  <a:pt x="18" y="175"/>
                </a:cubicBezTo>
                <a:cubicBezTo>
                  <a:pt x="18" y="177"/>
                  <a:pt x="20" y="178"/>
                  <a:pt x="20" y="179"/>
                </a:cubicBezTo>
                <a:cubicBezTo>
                  <a:pt x="19" y="179"/>
                  <a:pt x="19" y="180"/>
                  <a:pt x="19" y="181"/>
                </a:cubicBezTo>
                <a:cubicBezTo>
                  <a:pt x="20" y="181"/>
                  <a:pt x="21" y="182"/>
                  <a:pt x="22" y="182"/>
                </a:cubicBezTo>
                <a:cubicBezTo>
                  <a:pt x="28" y="181"/>
                  <a:pt x="33" y="183"/>
                  <a:pt x="39" y="185"/>
                </a:cubicBezTo>
                <a:cubicBezTo>
                  <a:pt x="41" y="185"/>
                  <a:pt x="40" y="190"/>
                  <a:pt x="44" y="189"/>
                </a:cubicBezTo>
                <a:cubicBezTo>
                  <a:pt x="47" y="187"/>
                  <a:pt x="48" y="183"/>
                  <a:pt x="49" y="189"/>
                </a:cubicBezTo>
                <a:cubicBezTo>
                  <a:pt x="49" y="189"/>
                  <a:pt x="49" y="188"/>
                  <a:pt x="50" y="188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3"/>
                  <a:pt x="56" y="181"/>
                  <a:pt x="57" y="181"/>
                </a:cubicBezTo>
                <a:cubicBezTo>
                  <a:pt x="58" y="181"/>
                  <a:pt x="57" y="185"/>
                  <a:pt x="57" y="186"/>
                </a:cubicBezTo>
                <a:cubicBezTo>
                  <a:pt x="57" y="187"/>
                  <a:pt x="59" y="188"/>
                  <a:pt x="61" y="188"/>
                </a:cubicBezTo>
                <a:cubicBezTo>
                  <a:pt x="63" y="187"/>
                  <a:pt x="60" y="186"/>
                  <a:pt x="59" y="185"/>
                </a:cubicBezTo>
                <a:cubicBezTo>
                  <a:pt x="59" y="183"/>
                  <a:pt x="61" y="183"/>
                  <a:pt x="61" y="183"/>
                </a:cubicBezTo>
                <a:close/>
                <a:moveTo>
                  <a:pt x="170" y="130"/>
                </a:moveTo>
                <a:cubicBezTo>
                  <a:pt x="170" y="129"/>
                  <a:pt x="169" y="126"/>
                  <a:pt x="169" y="125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7" y="116"/>
                  <a:pt x="167" y="112"/>
                  <a:pt x="168" y="111"/>
                </a:cubicBezTo>
                <a:cubicBezTo>
                  <a:pt x="170" y="111"/>
                  <a:pt x="171" y="109"/>
                  <a:pt x="169" y="108"/>
                </a:cubicBezTo>
                <a:cubicBezTo>
                  <a:pt x="167" y="107"/>
                  <a:pt x="157" y="104"/>
                  <a:pt x="157" y="104"/>
                </a:cubicBezTo>
                <a:cubicBezTo>
                  <a:pt x="157" y="104"/>
                  <a:pt x="152" y="108"/>
                  <a:pt x="149" y="110"/>
                </a:cubicBezTo>
                <a:cubicBezTo>
                  <a:pt x="146" y="111"/>
                  <a:pt x="142" y="112"/>
                  <a:pt x="142" y="112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7" y="113"/>
                  <a:pt x="148" y="114"/>
                </a:cubicBezTo>
                <a:cubicBezTo>
                  <a:pt x="149" y="116"/>
                  <a:pt x="149" y="120"/>
                  <a:pt x="149" y="12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8"/>
                  <a:pt x="149" y="125"/>
                  <a:pt x="148" y="124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117"/>
                  <a:pt x="146" y="115"/>
                  <a:pt x="145" y="116"/>
                </a:cubicBezTo>
                <a:cubicBezTo>
                  <a:pt x="142" y="117"/>
                  <a:pt x="145" y="122"/>
                  <a:pt x="145" y="122"/>
                </a:cubicBezTo>
                <a:cubicBezTo>
                  <a:pt x="145" y="122"/>
                  <a:pt x="142" y="123"/>
                  <a:pt x="142" y="125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3" y="125"/>
                  <a:pt x="137" y="122"/>
                  <a:pt x="137" y="120"/>
                </a:cubicBezTo>
                <a:cubicBezTo>
                  <a:pt x="137" y="118"/>
                  <a:pt x="137" y="117"/>
                  <a:pt x="138" y="116"/>
                </a:cubicBezTo>
                <a:cubicBezTo>
                  <a:pt x="139" y="116"/>
                  <a:pt x="140" y="114"/>
                  <a:pt x="140" y="114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3"/>
                  <a:pt x="131" y="115"/>
                  <a:pt x="129" y="114"/>
                </a:cubicBezTo>
                <a:cubicBezTo>
                  <a:pt x="125" y="113"/>
                  <a:pt x="120" y="110"/>
                  <a:pt x="120" y="110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3"/>
                  <a:pt x="127" y="115"/>
                  <a:pt x="130" y="117"/>
                </a:cubicBezTo>
                <a:cubicBezTo>
                  <a:pt x="131" y="119"/>
                  <a:pt x="123" y="122"/>
                  <a:pt x="123" y="122"/>
                </a:cubicBezTo>
                <a:cubicBezTo>
                  <a:pt x="123" y="122"/>
                  <a:pt x="123" y="127"/>
                  <a:pt x="121" y="128"/>
                </a:cubicBezTo>
                <a:cubicBezTo>
                  <a:pt x="119" y="129"/>
                  <a:pt x="115" y="127"/>
                  <a:pt x="115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13" y="155"/>
                  <a:pt x="113" y="155"/>
                  <a:pt x="113" y="155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25" y="162"/>
                  <a:pt x="127" y="162"/>
                </a:cubicBezTo>
                <a:cubicBezTo>
                  <a:pt x="129" y="162"/>
                  <a:pt x="130" y="165"/>
                  <a:pt x="132" y="164"/>
                </a:cubicBezTo>
                <a:cubicBezTo>
                  <a:pt x="134" y="164"/>
                  <a:pt x="135" y="161"/>
                  <a:pt x="137" y="162"/>
                </a:cubicBezTo>
                <a:cubicBezTo>
                  <a:pt x="138" y="164"/>
                  <a:pt x="137" y="166"/>
                  <a:pt x="137" y="166"/>
                </a:cubicBezTo>
                <a:cubicBezTo>
                  <a:pt x="139" y="166"/>
                  <a:pt x="139" y="166"/>
                  <a:pt x="139" y="166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39" y="171"/>
                  <a:pt x="139" y="171"/>
                  <a:pt x="139" y="171"/>
                </a:cubicBezTo>
                <a:cubicBezTo>
                  <a:pt x="139" y="173"/>
                  <a:pt x="139" y="173"/>
                  <a:pt x="139" y="173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77"/>
                  <a:pt x="151" y="175"/>
                  <a:pt x="153" y="174"/>
                </a:cubicBezTo>
                <a:cubicBezTo>
                  <a:pt x="154" y="173"/>
                  <a:pt x="156" y="171"/>
                  <a:pt x="154" y="170"/>
                </a:cubicBezTo>
                <a:cubicBezTo>
                  <a:pt x="151" y="170"/>
                  <a:pt x="148" y="170"/>
                  <a:pt x="148" y="167"/>
                </a:cubicBezTo>
                <a:cubicBezTo>
                  <a:pt x="149" y="166"/>
                  <a:pt x="155" y="161"/>
                  <a:pt x="158" y="161"/>
                </a:cubicBezTo>
                <a:cubicBezTo>
                  <a:pt x="161" y="161"/>
                  <a:pt x="164" y="161"/>
                  <a:pt x="165" y="158"/>
                </a:cubicBezTo>
                <a:cubicBezTo>
                  <a:pt x="165" y="155"/>
                  <a:pt x="162" y="150"/>
                  <a:pt x="159" y="150"/>
                </a:cubicBezTo>
                <a:cubicBezTo>
                  <a:pt x="157" y="149"/>
                  <a:pt x="153" y="148"/>
                  <a:pt x="154" y="147"/>
                </a:cubicBezTo>
                <a:cubicBezTo>
                  <a:pt x="155" y="146"/>
                  <a:pt x="155" y="142"/>
                  <a:pt x="155" y="142"/>
                </a:cubicBezTo>
                <a:cubicBezTo>
                  <a:pt x="155" y="142"/>
                  <a:pt x="157" y="138"/>
                  <a:pt x="158" y="138"/>
                </a:cubicBezTo>
                <a:cubicBezTo>
                  <a:pt x="159" y="137"/>
                  <a:pt x="164" y="137"/>
                  <a:pt x="164" y="137"/>
                </a:cubicBezTo>
                <a:cubicBezTo>
                  <a:pt x="164" y="137"/>
                  <a:pt x="165" y="133"/>
                  <a:pt x="166" y="134"/>
                </a:cubicBezTo>
                <a:cubicBezTo>
                  <a:pt x="168" y="134"/>
                  <a:pt x="166" y="134"/>
                  <a:pt x="166" y="137"/>
                </a:cubicBezTo>
                <a:cubicBezTo>
                  <a:pt x="166" y="138"/>
                  <a:pt x="167" y="143"/>
                  <a:pt x="169" y="142"/>
                </a:cubicBezTo>
                <a:cubicBezTo>
                  <a:pt x="171" y="141"/>
                  <a:pt x="173" y="138"/>
                  <a:pt x="173" y="138"/>
                </a:cubicBezTo>
                <a:cubicBezTo>
                  <a:pt x="173" y="138"/>
                  <a:pt x="171" y="130"/>
                  <a:pt x="170" y="130"/>
                </a:cubicBezTo>
                <a:close/>
                <a:moveTo>
                  <a:pt x="11" y="148"/>
                </a:moveTo>
                <a:cubicBezTo>
                  <a:pt x="9" y="146"/>
                  <a:pt x="9" y="146"/>
                  <a:pt x="9" y="146"/>
                </a:cubicBezTo>
                <a:cubicBezTo>
                  <a:pt x="9" y="149"/>
                  <a:pt x="9" y="149"/>
                  <a:pt x="9" y="149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2" y="148"/>
                  <a:pt x="11" y="148"/>
                  <a:pt x="11" y="148"/>
                </a:cubicBezTo>
                <a:close/>
                <a:moveTo>
                  <a:pt x="267" y="166"/>
                </a:moveTo>
                <a:cubicBezTo>
                  <a:pt x="261" y="162"/>
                  <a:pt x="261" y="162"/>
                  <a:pt x="261" y="162"/>
                </a:cubicBezTo>
                <a:cubicBezTo>
                  <a:pt x="256" y="161"/>
                  <a:pt x="256" y="161"/>
                  <a:pt x="256" y="161"/>
                </a:cubicBezTo>
                <a:cubicBezTo>
                  <a:pt x="252" y="156"/>
                  <a:pt x="252" y="156"/>
                  <a:pt x="252" y="156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49" y="161"/>
                  <a:pt x="251" y="162"/>
                  <a:pt x="250" y="164"/>
                </a:cubicBezTo>
                <a:cubicBezTo>
                  <a:pt x="250" y="166"/>
                  <a:pt x="249" y="169"/>
                  <a:pt x="249" y="169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8" y="170"/>
                  <a:pt x="268" y="170"/>
                  <a:pt x="268" y="170"/>
                </a:cubicBezTo>
                <a:lnTo>
                  <a:pt x="267" y="166"/>
                </a:lnTo>
                <a:close/>
                <a:moveTo>
                  <a:pt x="174" y="134"/>
                </a:moveTo>
                <a:cubicBezTo>
                  <a:pt x="175" y="138"/>
                  <a:pt x="178" y="138"/>
                  <a:pt x="176" y="134"/>
                </a:cubicBezTo>
                <a:cubicBezTo>
                  <a:pt x="176" y="131"/>
                  <a:pt x="174" y="134"/>
                  <a:pt x="174" y="134"/>
                </a:cubicBezTo>
                <a:close/>
                <a:moveTo>
                  <a:pt x="131" y="69"/>
                </a:moveTo>
                <a:cubicBezTo>
                  <a:pt x="134" y="68"/>
                  <a:pt x="136" y="65"/>
                  <a:pt x="136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65"/>
                  <a:pt x="129" y="69"/>
                  <a:pt x="131" y="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Czech Repunblic"/>
          <p:cNvSpPr>
            <a:spLocks/>
          </p:cNvSpPr>
          <p:nvPr/>
        </p:nvSpPr>
        <p:spPr bwMode="auto">
          <a:xfrm>
            <a:off x="4866880" y="3750249"/>
            <a:ext cx="1032797" cy="584209"/>
          </a:xfrm>
          <a:custGeom>
            <a:avLst/>
            <a:gdLst/>
            <a:ahLst/>
            <a:cxnLst>
              <a:cxn ang="0">
                <a:pos x="282" y="79"/>
              </a:cxn>
              <a:cxn ang="0">
                <a:pos x="269" y="64"/>
              </a:cxn>
              <a:cxn ang="0">
                <a:pos x="252" y="63"/>
              </a:cxn>
              <a:cxn ang="0">
                <a:pos x="243" y="58"/>
              </a:cxn>
              <a:cxn ang="0">
                <a:pos x="243" y="48"/>
              </a:cxn>
              <a:cxn ang="0">
                <a:pos x="227" y="48"/>
              </a:cxn>
              <a:cxn ang="0">
                <a:pos x="204" y="37"/>
              </a:cxn>
              <a:cxn ang="0">
                <a:pos x="211" y="46"/>
              </a:cxn>
              <a:cxn ang="0">
                <a:pos x="207" y="51"/>
              </a:cxn>
              <a:cxn ang="0">
                <a:pos x="191" y="58"/>
              </a:cxn>
              <a:cxn ang="0">
                <a:pos x="175" y="41"/>
              </a:cxn>
              <a:cxn ang="0">
                <a:pos x="179" y="25"/>
              </a:cxn>
              <a:cxn ang="0">
                <a:pos x="165" y="25"/>
              </a:cxn>
              <a:cxn ang="0">
                <a:pos x="143" y="22"/>
              </a:cxn>
              <a:cxn ang="0">
                <a:pos x="137" y="7"/>
              </a:cxn>
              <a:cxn ang="0">
                <a:pos x="121" y="8"/>
              </a:cxn>
              <a:cxn ang="0">
                <a:pos x="121" y="13"/>
              </a:cxn>
              <a:cxn ang="0">
                <a:pos x="110" y="14"/>
              </a:cxn>
              <a:cxn ang="0">
                <a:pos x="101" y="9"/>
              </a:cxn>
              <a:cxn ang="0">
                <a:pos x="89" y="5"/>
              </a:cxn>
              <a:cxn ang="0">
                <a:pos x="89" y="12"/>
              </a:cxn>
              <a:cxn ang="0">
                <a:pos x="64" y="23"/>
              </a:cxn>
              <a:cxn ang="0">
                <a:pos x="47" y="37"/>
              </a:cxn>
              <a:cxn ang="0">
                <a:pos x="30" y="44"/>
              </a:cxn>
              <a:cxn ang="0">
                <a:pos x="16" y="49"/>
              </a:cxn>
              <a:cxn ang="0">
                <a:pos x="2" y="52"/>
              </a:cxn>
              <a:cxn ang="0">
                <a:pos x="7" y="67"/>
              </a:cxn>
              <a:cxn ang="0">
                <a:pos x="19" y="77"/>
              </a:cxn>
              <a:cxn ang="0">
                <a:pos x="14" y="88"/>
              </a:cxn>
              <a:cxn ang="0">
                <a:pos x="23" y="103"/>
              </a:cxn>
              <a:cxn ang="0">
                <a:pos x="50" y="130"/>
              </a:cxn>
              <a:cxn ang="0">
                <a:pos x="69" y="141"/>
              </a:cxn>
              <a:cxn ang="0">
                <a:pos x="81" y="153"/>
              </a:cxn>
              <a:cxn ang="0">
                <a:pos x="89" y="161"/>
              </a:cxn>
              <a:cxn ang="0">
                <a:pos x="91" y="165"/>
              </a:cxn>
              <a:cxn ang="0">
                <a:pos x="106" y="161"/>
              </a:cxn>
              <a:cxn ang="0">
                <a:pos x="112" y="162"/>
              </a:cxn>
              <a:cxn ang="0">
                <a:pos x="116" y="156"/>
              </a:cxn>
              <a:cxn ang="0">
                <a:pos x="128" y="153"/>
              </a:cxn>
              <a:cxn ang="0">
                <a:pos x="135" y="136"/>
              </a:cxn>
              <a:cxn ang="0">
                <a:pos x="143" y="136"/>
              </a:cxn>
              <a:cxn ang="0">
                <a:pos x="161" y="143"/>
              </a:cxn>
              <a:cxn ang="0">
                <a:pos x="177" y="150"/>
              </a:cxn>
              <a:cxn ang="0">
                <a:pos x="193" y="144"/>
              </a:cxn>
              <a:cxn ang="0">
                <a:pos x="206" y="150"/>
              </a:cxn>
              <a:cxn ang="0">
                <a:pos x="216" y="152"/>
              </a:cxn>
              <a:cxn ang="0">
                <a:pos x="242" y="141"/>
              </a:cxn>
              <a:cxn ang="0">
                <a:pos x="256" y="126"/>
              </a:cxn>
              <a:cxn ang="0">
                <a:pos x="266" y="107"/>
              </a:cxn>
              <a:cxn ang="0">
                <a:pos x="281" y="92"/>
              </a:cxn>
              <a:cxn ang="0">
                <a:pos x="295" y="90"/>
              </a:cxn>
            </a:cxnLst>
            <a:rect l="0" t="0" r="r" b="b"/>
            <a:pathLst>
              <a:path w="295" h="167">
                <a:moveTo>
                  <a:pt x="291" y="79"/>
                </a:moveTo>
                <a:cubicBezTo>
                  <a:pt x="282" y="79"/>
                  <a:pt x="282" y="79"/>
                  <a:pt x="282" y="79"/>
                </a:cubicBezTo>
                <a:cubicBezTo>
                  <a:pt x="279" y="67"/>
                  <a:pt x="279" y="67"/>
                  <a:pt x="279" y="67"/>
                </a:cubicBezTo>
                <a:cubicBezTo>
                  <a:pt x="269" y="64"/>
                  <a:pt x="269" y="64"/>
                  <a:pt x="269" y="64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2" y="63"/>
                  <a:pt x="252" y="63"/>
                  <a:pt x="252" y="63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47" y="65"/>
                  <a:pt x="245" y="59"/>
                  <a:pt x="243" y="58"/>
                </a:cubicBezTo>
                <a:cubicBezTo>
                  <a:pt x="242" y="57"/>
                  <a:pt x="239" y="53"/>
                  <a:pt x="239" y="53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39" y="43"/>
                  <a:pt x="239" y="43"/>
                  <a:pt x="239" y="43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7" y="48"/>
                  <a:pt x="223" y="43"/>
                  <a:pt x="217" y="41"/>
                </a:cubicBezTo>
                <a:cubicBezTo>
                  <a:pt x="211" y="39"/>
                  <a:pt x="204" y="37"/>
                  <a:pt x="204" y="37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9" y="46"/>
                  <a:pt x="211" y="46"/>
                </a:cubicBezTo>
                <a:cubicBezTo>
                  <a:pt x="213" y="46"/>
                  <a:pt x="211" y="52"/>
                  <a:pt x="211" y="52"/>
                </a:cubicBezTo>
                <a:cubicBezTo>
                  <a:pt x="207" y="51"/>
                  <a:pt x="207" y="51"/>
                  <a:pt x="207" y="51"/>
                </a:cubicBezTo>
                <a:cubicBezTo>
                  <a:pt x="207" y="51"/>
                  <a:pt x="201" y="54"/>
                  <a:pt x="201" y="56"/>
                </a:cubicBezTo>
                <a:cubicBezTo>
                  <a:pt x="200" y="58"/>
                  <a:pt x="194" y="60"/>
                  <a:pt x="191" y="58"/>
                </a:cubicBezTo>
                <a:cubicBezTo>
                  <a:pt x="188" y="56"/>
                  <a:pt x="189" y="48"/>
                  <a:pt x="187" y="45"/>
                </a:cubicBezTo>
                <a:cubicBezTo>
                  <a:pt x="186" y="42"/>
                  <a:pt x="177" y="43"/>
                  <a:pt x="175" y="41"/>
                </a:cubicBezTo>
                <a:cubicBezTo>
                  <a:pt x="173" y="38"/>
                  <a:pt x="186" y="30"/>
                  <a:pt x="186" y="30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7" y="7"/>
                  <a:pt x="137" y="7"/>
                  <a:pt x="137" y="7"/>
                </a:cubicBezTo>
                <a:cubicBezTo>
                  <a:pt x="123" y="5"/>
                  <a:pt x="123" y="5"/>
                  <a:pt x="123" y="5"/>
                </a:cubicBezTo>
                <a:cubicBezTo>
                  <a:pt x="121" y="8"/>
                  <a:pt x="121" y="8"/>
                  <a:pt x="121" y="8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3"/>
                  <a:pt x="112" y="16"/>
                  <a:pt x="110" y="14"/>
                </a:cubicBezTo>
                <a:cubicBezTo>
                  <a:pt x="107" y="12"/>
                  <a:pt x="101" y="14"/>
                  <a:pt x="106" y="8"/>
                </a:cubicBezTo>
                <a:cubicBezTo>
                  <a:pt x="105" y="9"/>
                  <a:pt x="102" y="9"/>
                  <a:pt x="101" y="9"/>
                </a:cubicBezTo>
                <a:cubicBezTo>
                  <a:pt x="107" y="1"/>
                  <a:pt x="94" y="2"/>
                  <a:pt x="91" y="0"/>
                </a:cubicBezTo>
                <a:cubicBezTo>
                  <a:pt x="90" y="1"/>
                  <a:pt x="89" y="4"/>
                  <a:pt x="89" y="5"/>
                </a:cubicBezTo>
                <a:cubicBezTo>
                  <a:pt x="90" y="5"/>
                  <a:pt x="95" y="7"/>
                  <a:pt x="95" y="8"/>
                </a:cubicBezTo>
                <a:cubicBezTo>
                  <a:pt x="95" y="12"/>
                  <a:pt x="92" y="10"/>
                  <a:pt x="89" y="12"/>
                </a:cubicBezTo>
                <a:cubicBezTo>
                  <a:pt x="84" y="14"/>
                  <a:pt x="80" y="18"/>
                  <a:pt x="77" y="18"/>
                </a:cubicBezTo>
                <a:cubicBezTo>
                  <a:pt x="74" y="18"/>
                  <a:pt x="66" y="22"/>
                  <a:pt x="64" y="23"/>
                </a:cubicBezTo>
                <a:cubicBezTo>
                  <a:pt x="60" y="25"/>
                  <a:pt x="58" y="35"/>
                  <a:pt x="53" y="30"/>
                </a:cubicBezTo>
                <a:cubicBezTo>
                  <a:pt x="53" y="30"/>
                  <a:pt x="50" y="32"/>
                  <a:pt x="47" y="37"/>
                </a:cubicBezTo>
                <a:cubicBezTo>
                  <a:pt x="45" y="39"/>
                  <a:pt x="43" y="40"/>
                  <a:pt x="41" y="39"/>
                </a:cubicBezTo>
                <a:cubicBezTo>
                  <a:pt x="40" y="48"/>
                  <a:pt x="33" y="42"/>
                  <a:pt x="30" y="44"/>
                </a:cubicBezTo>
                <a:cubicBezTo>
                  <a:pt x="29" y="44"/>
                  <a:pt x="25" y="46"/>
                  <a:pt x="25" y="46"/>
                </a:cubicBezTo>
                <a:cubicBezTo>
                  <a:pt x="19" y="43"/>
                  <a:pt x="18" y="48"/>
                  <a:pt x="16" y="49"/>
                </a:cubicBezTo>
                <a:cubicBezTo>
                  <a:pt x="14" y="52"/>
                  <a:pt x="11" y="61"/>
                  <a:pt x="10" y="62"/>
                </a:cubicBezTo>
                <a:cubicBezTo>
                  <a:pt x="9" y="62"/>
                  <a:pt x="3" y="54"/>
                  <a:pt x="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3"/>
                  <a:pt x="7" y="67"/>
                </a:cubicBezTo>
                <a:cubicBezTo>
                  <a:pt x="9" y="70"/>
                  <a:pt x="18" y="72"/>
                  <a:pt x="16" y="76"/>
                </a:cubicBezTo>
                <a:cubicBezTo>
                  <a:pt x="17" y="76"/>
                  <a:pt x="18" y="77"/>
                  <a:pt x="19" y="77"/>
                </a:cubicBezTo>
                <a:cubicBezTo>
                  <a:pt x="19" y="79"/>
                  <a:pt x="18" y="84"/>
                  <a:pt x="17" y="84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92"/>
                  <a:pt x="18" y="92"/>
                  <a:pt x="19" y="93"/>
                </a:cubicBezTo>
                <a:cubicBezTo>
                  <a:pt x="21" y="96"/>
                  <a:pt x="21" y="100"/>
                  <a:pt x="23" y="103"/>
                </a:cubicBezTo>
                <a:cubicBezTo>
                  <a:pt x="24" y="106"/>
                  <a:pt x="29" y="115"/>
                  <a:pt x="33" y="116"/>
                </a:cubicBezTo>
                <a:cubicBezTo>
                  <a:pt x="40" y="117"/>
                  <a:pt x="49" y="130"/>
                  <a:pt x="50" y="130"/>
                </a:cubicBezTo>
                <a:cubicBezTo>
                  <a:pt x="53" y="130"/>
                  <a:pt x="59" y="131"/>
                  <a:pt x="59" y="135"/>
                </a:cubicBezTo>
                <a:cubicBezTo>
                  <a:pt x="60" y="143"/>
                  <a:pt x="66" y="136"/>
                  <a:pt x="69" y="141"/>
                </a:cubicBezTo>
                <a:cubicBezTo>
                  <a:pt x="72" y="146"/>
                  <a:pt x="76" y="149"/>
                  <a:pt x="77" y="154"/>
                </a:cubicBezTo>
                <a:cubicBezTo>
                  <a:pt x="81" y="153"/>
                  <a:pt x="81" y="153"/>
                  <a:pt x="81" y="153"/>
                </a:cubicBezTo>
                <a:cubicBezTo>
                  <a:pt x="81" y="153"/>
                  <a:pt x="83" y="155"/>
                  <a:pt x="85" y="155"/>
                </a:cubicBezTo>
                <a:cubicBezTo>
                  <a:pt x="86" y="156"/>
                  <a:pt x="89" y="161"/>
                  <a:pt x="89" y="16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2" y="162"/>
                  <a:pt x="116" y="164"/>
                  <a:pt x="118" y="164"/>
                </a:cubicBezTo>
                <a:cubicBezTo>
                  <a:pt x="119" y="164"/>
                  <a:pt x="116" y="158"/>
                  <a:pt x="116" y="156"/>
                </a:cubicBezTo>
                <a:cubicBezTo>
                  <a:pt x="117" y="154"/>
                  <a:pt x="121" y="150"/>
                  <a:pt x="121" y="150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9" y="136"/>
                  <a:pt x="129" y="136"/>
                  <a:pt x="129" y="136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35" y="136"/>
                  <a:pt x="137" y="138"/>
                  <a:pt x="140" y="138"/>
                </a:cubicBezTo>
                <a:cubicBezTo>
                  <a:pt x="142" y="137"/>
                  <a:pt x="143" y="136"/>
                  <a:pt x="143" y="136"/>
                </a:cubicBezTo>
                <a:cubicBezTo>
                  <a:pt x="143" y="136"/>
                  <a:pt x="150" y="138"/>
                  <a:pt x="151" y="138"/>
                </a:cubicBezTo>
                <a:cubicBezTo>
                  <a:pt x="152" y="138"/>
                  <a:pt x="161" y="143"/>
                  <a:pt x="161" y="143"/>
                </a:cubicBezTo>
                <a:cubicBezTo>
                  <a:pt x="161" y="143"/>
                  <a:pt x="163" y="142"/>
                  <a:pt x="167" y="142"/>
                </a:cubicBezTo>
                <a:cubicBezTo>
                  <a:pt x="172" y="142"/>
                  <a:pt x="177" y="150"/>
                  <a:pt x="177" y="150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204" y="147"/>
                  <a:pt x="204" y="147"/>
                  <a:pt x="204" y="147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7" y="149"/>
                  <a:pt x="222" y="141"/>
                  <a:pt x="226" y="139"/>
                </a:cubicBezTo>
                <a:cubicBezTo>
                  <a:pt x="230" y="137"/>
                  <a:pt x="242" y="141"/>
                  <a:pt x="242" y="141"/>
                </a:cubicBezTo>
                <a:cubicBezTo>
                  <a:pt x="255" y="133"/>
                  <a:pt x="255" y="133"/>
                  <a:pt x="255" y="133"/>
                </a:cubicBezTo>
                <a:cubicBezTo>
                  <a:pt x="255" y="133"/>
                  <a:pt x="253" y="130"/>
                  <a:pt x="256" y="126"/>
                </a:cubicBezTo>
                <a:cubicBezTo>
                  <a:pt x="259" y="123"/>
                  <a:pt x="261" y="127"/>
                  <a:pt x="263" y="123"/>
                </a:cubicBezTo>
                <a:cubicBezTo>
                  <a:pt x="266" y="119"/>
                  <a:pt x="264" y="111"/>
                  <a:pt x="266" y="107"/>
                </a:cubicBezTo>
                <a:cubicBezTo>
                  <a:pt x="270" y="104"/>
                  <a:pt x="272" y="106"/>
                  <a:pt x="276" y="103"/>
                </a:cubicBezTo>
                <a:cubicBezTo>
                  <a:pt x="280" y="100"/>
                  <a:pt x="281" y="92"/>
                  <a:pt x="281" y="92"/>
                </a:cubicBezTo>
                <a:cubicBezTo>
                  <a:pt x="288" y="93"/>
                  <a:pt x="288" y="93"/>
                  <a:pt x="288" y="93"/>
                </a:cubicBezTo>
                <a:cubicBezTo>
                  <a:pt x="295" y="90"/>
                  <a:pt x="295" y="90"/>
                  <a:pt x="295" y="90"/>
                </a:cubicBezTo>
                <a:lnTo>
                  <a:pt x="291" y="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Bulgaria"/>
          <p:cNvSpPr>
            <a:spLocks/>
          </p:cNvSpPr>
          <p:nvPr/>
        </p:nvSpPr>
        <p:spPr bwMode="auto">
          <a:xfrm>
            <a:off x="6611681" y="5067326"/>
            <a:ext cx="1051053" cy="764165"/>
          </a:xfrm>
          <a:custGeom>
            <a:avLst/>
            <a:gdLst/>
            <a:ahLst/>
            <a:cxnLst>
              <a:cxn ang="0">
                <a:pos x="278" y="15"/>
              </a:cxn>
              <a:cxn ang="0">
                <a:pos x="262" y="3"/>
              </a:cxn>
              <a:cxn ang="0">
                <a:pos x="248" y="3"/>
              </a:cxn>
              <a:cxn ang="0">
                <a:pos x="218" y="3"/>
              </a:cxn>
              <a:cxn ang="0">
                <a:pos x="171" y="33"/>
              </a:cxn>
              <a:cxn ang="0">
                <a:pos x="137" y="48"/>
              </a:cxn>
              <a:cxn ang="0">
                <a:pos x="124" y="48"/>
              </a:cxn>
              <a:cxn ang="0">
                <a:pos x="102" y="50"/>
              </a:cxn>
              <a:cxn ang="0">
                <a:pos x="68" y="55"/>
              </a:cxn>
              <a:cxn ang="0">
                <a:pos x="51" y="51"/>
              </a:cxn>
              <a:cxn ang="0">
                <a:pos x="22" y="53"/>
              </a:cxn>
              <a:cxn ang="0">
                <a:pos x="22" y="40"/>
              </a:cxn>
              <a:cxn ang="0">
                <a:pos x="8" y="39"/>
              </a:cxn>
              <a:cxn ang="0">
                <a:pos x="2" y="50"/>
              </a:cxn>
              <a:cxn ang="0">
                <a:pos x="8" y="74"/>
              </a:cxn>
              <a:cxn ang="0">
                <a:pos x="27" y="89"/>
              </a:cxn>
              <a:cxn ang="0">
                <a:pos x="29" y="116"/>
              </a:cxn>
              <a:cxn ang="0">
                <a:pos x="16" y="123"/>
              </a:cxn>
              <a:cxn ang="0">
                <a:pos x="17" y="132"/>
              </a:cxn>
              <a:cxn ang="0">
                <a:pos x="21" y="149"/>
              </a:cxn>
              <a:cxn ang="0">
                <a:pos x="22" y="166"/>
              </a:cxn>
              <a:cxn ang="0">
                <a:pos x="42" y="173"/>
              </a:cxn>
              <a:cxn ang="0">
                <a:pos x="52" y="190"/>
              </a:cxn>
              <a:cxn ang="0">
                <a:pos x="53" y="219"/>
              </a:cxn>
              <a:cxn ang="0">
                <a:pos x="68" y="213"/>
              </a:cxn>
              <a:cxn ang="0">
                <a:pos x="75" y="211"/>
              </a:cxn>
              <a:cxn ang="0">
                <a:pos x="89" y="208"/>
              </a:cxn>
              <a:cxn ang="0">
                <a:pos x="99" y="202"/>
              </a:cxn>
              <a:cxn ang="0">
                <a:pos x="106" y="201"/>
              </a:cxn>
              <a:cxn ang="0">
                <a:pos x="111" y="196"/>
              </a:cxn>
              <a:cxn ang="0">
                <a:pos x="119" y="197"/>
              </a:cxn>
              <a:cxn ang="0">
                <a:pos x="134" y="198"/>
              </a:cxn>
              <a:cxn ang="0">
                <a:pos x="143" y="203"/>
              </a:cxn>
              <a:cxn ang="0">
                <a:pos x="163" y="202"/>
              </a:cxn>
              <a:cxn ang="0">
                <a:pos x="192" y="195"/>
              </a:cxn>
              <a:cxn ang="0">
                <a:pos x="209" y="185"/>
              </a:cxn>
              <a:cxn ang="0">
                <a:pos x="215" y="165"/>
              </a:cxn>
              <a:cxn ang="0">
                <a:pos x="225" y="156"/>
              </a:cxn>
              <a:cxn ang="0">
                <a:pos x="239" y="143"/>
              </a:cxn>
              <a:cxn ang="0">
                <a:pos x="250" y="136"/>
              </a:cxn>
              <a:cxn ang="0">
                <a:pos x="268" y="139"/>
              </a:cxn>
              <a:cxn ang="0">
                <a:pos x="285" y="138"/>
              </a:cxn>
              <a:cxn ang="0">
                <a:pos x="288" y="133"/>
              </a:cxn>
              <a:cxn ang="0">
                <a:pos x="284" y="121"/>
              </a:cxn>
              <a:cxn ang="0">
                <a:pos x="276" y="111"/>
              </a:cxn>
              <a:cxn ang="0">
                <a:pos x="264" y="108"/>
              </a:cxn>
              <a:cxn ang="0">
                <a:pos x="260" y="98"/>
              </a:cxn>
              <a:cxn ang="0">
                <a:pos x="268" y="88"/>
              </a:cxn>
              <a:cxn ang="0">
                <a:pos x="273" y="73"/>
              </a:cxn>
              <a:cxn ang="0">
                <a:pos x="264" y="56"/>
              </a:cxn>
              <a:cxn ang="0">
                <a:pos x="279" y="40"/>
              </a:cxn>
              <a:cxn ang="0">
                <a:pos x="300" y="26"/>
              </a:cxn>
              <a:cxn ang="0">
                <a:pos x="294" y="14"/>
              </a:cxn>
            </a:cxnLst>
            <a:rect l="0" t="0" r="r" b="b"/>
            <a:pathLst>
              <a:path w="300" h="219">
                <a:moveTo>
                  <a:pt x="294" y="14"/>
                </a:moveTo>
                <a:cubicBezTo>
                  <a:pt x="294" y="14"/>
                  <a:pt x="282" y="16"/>
                  <a:pt x="278" y="15"/>
                </a:cubicBezTo>
                <a:cubicBezTo>
                  <a:pt x="274" y="15"/>
                  <a:pt x="266" y="13"/>
                  <a:pt x="266" y="13"/>
                </a:cubicBezTo>
                <a:cubicBezTo>
                  <a:pt x="262" y="3"/>
                  <a:pt x="262" y="3"/>
                  <a:pt x="262" y="3"/>
                </a:cubicBezTo>
                <a:cubicBezTo>
                  <a:pt x="262" y="3"/>
                  <a:pt x="256" y="10"/>
                  <a:pt x="253" y="9"/>
                </a:cubicBezTo>
                <a:cubicBezTo>
                  <a:pt x="250" y="8"/>
                  <a:pt x="250" y="3"/>
                  <a:pt x="248" y="3"/>
                </a:cubicBezTo>
                <a:cubicBezTo>
                  <a:pt x="246" y="3"/>
                  <a:pt x="240" y="10"/>
                  <a:pt x="236" y="9"/>
                </a:cubicBezTo>
                <a:cubicBezTo>
                  <a:pt x="232" y="8"/>
                  <a:pt x="226" y="0"/>
                  <a:pt x="218" y="3"/>
                </a:cubicBezTo>
                <a:cubicBezTo>
                  <a:pt x="209" y="6"/>
                  <a:pt x="194" y="15"/>
                  <a:pt x="189" y="16"/>
                </a:cubicBezTo>
                <a:cubicBezTo>
                  <a:pt x="183" y="17"/>
                  <a:pt x="175" y="27"/>
                  <a:pt x="171" y="33"/>
                </a:cubicBezTo>
                <a:cubicBezTo>
                  <a:pt x="167" y="39"/>
                  <a:pt x="164" y="47"/>
                  <a:pt x="152" y="50"/>
                </a:cubicBezTo>
                <a:cubicBezTo>
                  <a:pt x="139" y="53"/>
                  <a:pt x="137" y="48"/>
                  <a:pt x="137" y="48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4" y="48"/>
                  <a:pt x="115" y="53"/>
                  <a:pt x="110" y="51"/>
                </a:cubicBezTo>
                <a:cubicBezTo>
                  <a:pt x="107" y="51"/>
                  <a:pt x="106" y="49"/>
                  <a:pt x="102" y="50"/>
                </a:cubicBezTo>
                <a:cubicBezTo>
                  <a:pt x="99" y="53"/>
                  <a:pt x="98" y="58"/>
                  <a:pt x="87" y="59"/>
                </a:cubicBezTo>
                <a:cubicBezTo>
                  <a:pt x="77" y="60"/>
                  <a:pt x="68" y="55"/>
                  <a:pt x="68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54" y="51"/>
                  <a:pt x="51" y="51"/>
                </a:cubicBezTo>
                <a:cubicBezTo>
                  <a:pt x="47" y="51"/>
                  <a:pt x="37" y="60"/>
                  <a:pt x="32" y="59"/>
                </a:cubicBezTo>
                <a:cubicBezTo>
                  <a:pt x="26" y="59"/>
                  <a:pt x="22" y="58"/>
                  <a:pt x="22" y="53"/>
                </a:cubicBezTo>
                <a:cubicBezTo>
                  <a:pt x="23" y="47"/>
                  <a:pt x="30" y="48"/>
                  <a:pt x="29" y="43"/>
                </a:cubicBezTo>
                <a:cubicBezTo>
                  <a:pt x="29" y="39"/>
                  <a:pt x="26" y="41"/>
                  <a:pt x="22" y="40"/>
                </a:cubicBezTo>
                <a:cubicBezTo>
                  <a:pt x="20" y="40"/>
                  <a:pt x="14" y="37"/>
                  <a:pt x="10" y="35"/>
                </a:cubicBezTo>
                <a:cubicBezTo>
                  <a:pt x="9" y="38"/>
                  <a:pt x="8" y="39"/>
                  <a:pt x="8" y="39"/>
                </a:cubicBezTo>
                <a:cubicBezTo>
                  <a:pt x="8" y="39"/>
                  <a:pt x="9" y="44"/>
                  <a:pt x="7" y="47"/>
                </a:cubicBezTo>
                <a:cubicBezTo>
                  <a:pt x="5" y="49"/>
                  <a:pt x="2" y="50"/>
                  <a:pt x="2" y="50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23" y="86"/>
                  <a:pt x="27" y="89"/>
                </a:cubicBezTo>
                <a:cubicBezTo>
                  <a:pt x="33" y="92"/>
                  <a:pt x="38" y="101"/>
                  <a:pt x="38" y="101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29" y="116"/>
                  <a:pt x="28" y="120"/>
                  <a:pt x="26" y="121"/>
                </a:cubicBezTo>
                <a:cubicBezTo>
                  <a:pt x="23" y="122"/>
                  <a:pt x="19" y="120"/>
                  <a:pt x="16" y="123"/>
                </a:cubicBezTo>
                <a:cubicBezTo>
                  <a:pt x="11" y="126"/>
                  <a:pt x="11" y="130"/>
                  <a:pt x="11" y="130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3" y="141"/>
                  <a:pt x="13" y="141"/>
                  <a:pt x="13" y="141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60"/>
                  <a:pt x="20" y="164"/>
                  <a:pt x="22" y="166"/>
                </a:cubicBezTo>
                <a:cubicBezTo>
                  <a:pt x="24" y="169"/>
                  <a:pt x="27" y="174"/>
                  <a:pt x="32" y="173"/>
                </a:cubicBezTo>
                <a:cubicBezTo>
                  <a:pt x="42" y="173"/>
                  <a:pt x="42" y="173"/>
                  <a:pt x="42" y="173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53" y="219"/>
                  <a:pt x="53" y="219"/>
                  <a:pt x="53" y="219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73" y="215"/>
                  <a:pt x="73" y="215"/>
                  <a:pt x="73" y="215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89" y="208"/>
                  <a:pt x="89" y="208"/>
                  <a:pt x="89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4" y="192"/>
                  <a:pt x="114" y="192"/>
                  <a:pt x="114" y="192"/>
                </a:cubicBezTo>
                <a:cubicBezTo>
                  <a:pt x="114" y="192"/>
                  <a:pt x="117" y="198"/>
                  <a:pt x="119" y="197"/>
                </a:cubicBezTo>
                <a:cubicBezTo>
                  <a:pt x="121" y="195"/>
                  <a:pt x="128" y="191"/>
                  <a:pt x="128" y="191"/>
                </a:cubicBezTo>
                <a:cubicBezTo>
                  <a:pt x="134" y="198"/>
                  <a:pt x="134" y="198"/>
                  <a:pt x="134" y="198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3" y="202"/>
                  <a:pt x="163" y="202"/>
                  <a:pt x="163" y="202"/>
                </a:cubicBezTo>
                <a:cubicBezTo>
                  <a:pt x="163" y="202"/>
                  <a:pt x="166" y="207"/>
                  <a:pt x="168" y="206"/>
                </a:cubicBezTo>
                <a:cubicBezTo>
                  <a:pt x="169" y="206"/>
                  <a:pt x="192" y="195"/>
                  <a:pt x="192" y="195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208" y="192"/>
                  <a:pt x="209" y="185"/>
                </a:cubicBezTo>
                <a:cubicBezTo>
                  <a:pt x="209" y="176"/>
                  <a:pt x="199" y="171"/>
                  <a:pt x="201" y="168"/>
                </a:cubicBezTo>
                <a:cubicBezTo>
                  <a:pt x="204" y="166"/>
                  <a:pt x="215" y="165"/>
                  <a:pt x="215" y="165"/>
                </a:cubicBezTo>
                <a:cubicBezTo>
                  <a:pt x="215" y="165"/>
                  <a:pt x="213" y="160"/>
                  <a:pt x="216" y="158"/>
                </a:cubicBezTo>
                <a:cubicBezTo>
                  <a:pt x="218" y="156"/>
                  <a:pt x="223" y="159"/>
                  <a:pt x="225" y="156"/>
                </a:cubicBezTo>
                <a:cubicBezTo>
                  <a:pt x="226" y="152"/>
                  <a:pt x="221" y="148"/>
                  <a:pt x="224" y="145"/>
                </a:cubicBezTo>
                <a:cubicBezTo>
                  <a:pt x="229" y="144"/>
                  <a:pt x="235" y="148"/>
                  <a:pt x="239" y="143"/>
                </a:cubicBezTo>
                <a:cubicBezTo>
                  <a:pt x="245" y="139"/>
                  <a:pt x="245" y="136"/>
                  <a:pt x="247" y="134"/>
                </a:cubicBezTo>
                <a:cubicBezTo>
                  <a:pt x="249" y="133"/>
                  <a:pt x="250" y="136"/>
                  <a:pt x="250" y="136"/>
                </a:cubicBezTo>
                <a:cubicBezTo>
                  <a:pt x="250" y="136"/>
                  <a:pt x="252" y="130"/>
                  <a:pt x="256" y="130"/>
                </a:cubicBezTo>
                <a:cubicBezTo>
                  <a:pt x="259" y="132"/>
                  <a:pt x="264" y="138"/>
                  <a:pt x="268" y="139"/>
                </a:cubicBezTo>
                <a:cubicBezTo>
                  <a:pt x="273" y="139"/>
                  <a:pt x="278" y="135"/>
                  <a:pt x="278" y="135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8" y="133"/>
                  <a:pt x="288" y="133"/>
                  <a:pt x="288" y="133"/>
                </a:cubicBezTo>
                <a:cubicBezTo>
                  <a:pt x="294" y="130"/>
                  <a:pt x="294" y="130"/>
                  <a:pt x="294" y="130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78" y="117"/>
                  <a:pt x="278" y="117"/>
                  <a:pt x="278" y="117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67" y="103"/>
                  <a:pt x="267" y="103"/>
                  <a:pt x="267" y="103"/>
                </a:cubicBezTo>
                <a:cubicBezTo>
                  <a:pt x="267" y="103"/>
                  <a:pt x="266" y="106"/>
                  <a:pt x="264" y="108"/>
                </a:cubicBezTo>
                <a:cubicBezTo>
                  <a:pt x="262" y="110"/>
                  <a:pt x="256" y="108"/>
                  <a:pt x="256" y="108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78" y="85"/>
                  <a:pt x="274" y="80"/>
                  <a:pt x="273" y="73"/>
                </a:cubicBezTo>
                <a:cubicBezTo>
                  <a:pt x="273" y="66"/>
                  <a:pt x="272" y="56"/>
                  <a:pt x="272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74" y="54"/>
                  <a:pt x="275" y="51"/>
                </a:cubicBezTo>
                <a:cubicBezTo>
                  <a:pt x="276" y="49"/>
                  <a:pt x="271" y="44"/>
                  <a:pt x="279" y="40"/>
                </a:cubicBezTo>
                <a:cubicBezTo>
                  <a:pt x="286" y="34"/>
                  <a:pt x="294" y="38"/>
                  <a:pt x="294" y="38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300" y="26"/>
                  <a:pt x="297" y="23"/>
                  <a:pt x="296" y="19"/>
                </a:cubicBezTo>
                <a:cubicBezTo>
                  <a:pt x="295" y="17"/>
                  <a:pt x="294" y="14"/>
                  <a:pt x="294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Belgium"/>
          <p:cNvSpPr>
            <a:spLocks/>
          </p:cNvSpPr>
          <p:nvPr/>
        </p:nvSpPr>
        <p:spPr bwMode="auto">
          <a:xfrm>
            <a:off x="3474168" y="3635494"/>
            <a:ext cx="560735" cy="464237"/>
          </a:xfrm>
          <a:custGeom>
            <a:avLst/>
            <a:gdLst/>
            <a:ahLst/>
            <a:cxnLst>
              <a:cxn ang="0">
                <a:pos x="150" y="64"/>
              </a:cxn>
              <a:cxn ang="0">
                <a:pos x="144" y="49"/>
              </a:cxn>
              <a:cxn ang="0">
                <a:pos x="128" y="48"/>
              </a:cxn>
              <a:cxn ang="0">
                <a:pos x="132" y="42"/>
              </a:cxn>
              <a:cxn ang="0">
                <a:pos x="133" y="33"/>
              </a:cxn>
              <a:cxn ang="0">
                <a:pos x="130" y="24"/>
              </a:cxn>
              <a:cxn ang="0">
                <a:pos x="123" y="16"/>
              </a:cxn>
              <a:cxn ang="0">
                <a:pos x="110" y="12"/>
              </a:cxn>
              <a:cxn ang="0">
                <a:pos x="106" y="3"/>
              </a:cxn>
              <a:cxn ang="0">
                <a:pos x="96" y="8"/>
              </a:cxn>
              <a:cxn ang="0">
                <a:pos x="88" y="5"/>
              </a:cxn>
              <a:cxn ang="0">
                <a:pos x="82" y="2"/>
              </a:cxn>
              <a:cxn ang="0">
                <a:pos x="77" y="9"/>
              </a:cxn>
              <a:cxn ang="0">
                <a:pos x="56" y="17"/>
              </a:cxn>
              <a:cxn ang="0">
                <a:pos x="42" y="9"/>
              </a:cxn>
              <a:cxn ang="0">
                <a:pos x="35" y="12"/>
              </a:cxn>
              <a:cxn ang="0">
                <a:pos x="36" y="5"/>
              </a:cxn>
              <a:cxn ang="0">
                <a:pos x="11" y="15"/>
              </a:cxn>
              <a:cxn ang="0">
                <a:pos x="1" y="25"/>
              </a:cxn>
              <a:cxn ang="0">
                <a:pos x="2" y="29"/>
              </a:cxn>
              <a:cxn ang="0">
                <a:pos x="0" y="37"/>
              </a:cxn>
              <a:cxn ang="0">
                <a:pos x="8" y="44"/>
              </a:cxn>
              <a:cxn ang="0">
                <a:pos x="15" y="41"/>
              </a:cxn>
              <a:cxn ang="0">
                <a:pos x="25" y="48"/>
              </a:cxn>
              <a:cxn ang="0">
                <a:pos x="28" y="62"/>
              </a:cxn>
              <a:cxn ang="0">
                <a:pos x="41" y="64"/>
              </a:cxn>
              <a:cxn ang="0">
                <a:pos x="49" y="72"/>
              </a:cxn>
              <a:cxn ang="0">
                <a:pos x="58" y="87"/>
              </a:cxn>
              <a:cxn ang="0">
                <a:pos x="60" y="100"/>
              </a:cxn>
              <a:cxn ang="0">
                <a:pos x="73" y="103"/>
              </a:cxn>
              <a:cxn ang="0">
                <a:pos x="80" y="98"/>
              </a:cxn>
              <a:cxn ang="0">
                <a:pos x="86" y="100"/>
              </a:cxn>
              <a:cxn ang="0">
                <a:pos x="86" y="110"/>
              </a:cxn>
              <a:cxn ang="0">
                <a:pos x="95" y="112"/>
              </a:cxn>
              <a:cxn ang="0">
                <a:pos x="107" y="124"/>
              </a:cxn>
              <a:cxn ang="0">
                <a:pos x="129" y="132"/>
              </a:cxn>
              <a:cxn ang="0">
                <a:pos x="128" y="105"/>
              </a:cxn>
              <a:cxn ang="0">
                <a:pos x="138" y="90"/>
              </a:cxn>
              <a:cxn ang="0">
                <a:pos x="150" y="85"/>
              </a:cxn>
              <a:cxn ang="0">
                <a:pos x="156" y="69"/>
              </a:cxn>
            </a:cxnLst>
            <a:rect l="0" t="0" r="r" b="b"/>
            <a:pathLst>
              <a:path w="160" h="133">
                <a:moveTo>
                  <a:pt x="156" y="69"/>
                </a:moveTo>
                <a:cubicBezTo>
                  <a:pt x="154" y="66"/>
                  <a:pt x="150" y="70"/>
                  <a:pt x="150" y="64"/>
                </a:cubicBezTo>
                <a:cubicBezTo>
                  <a:pt x="150" y="63"/>
                  <a:pt x="153" y="61"/>
                  <a:pt x="154" y="60"/>
                </a:cubicBezTo>
                <a:cubicBezTo>
                  <a:pt x="150" y="59"/>
                  <a:pt x="146" y="54"/>
                  <a:pt x="144" y="49"/>
                </a:cubicBezTo>
                <a:cubicBezTo>
                  <a:pt x="143" y="49"/>
                  <a:pt x="139" y="51"/>
                  <a:pt x="136" y="50"/>
                </a:cubicBezTo>
                <a:cubicBezTo>
                  <a:pt x="132" y="50"/>
                  <a:pt x="128" y="48"/>
                  <a:pt x="128" y="48"/>
                </a:cubicBezTo>
                <a:cubicBezTo>
                  <a:pt x="128" y="48"/>
                  <a:pt x="124" y="47"/>
                  <a:pt x="127" y="44"/>
                </a:cubicBezTo>
                <a:cubicBezTo>
                  <a:pt x="128" y="42"/>
                  <a:pt x="132" y="42"/>
                  <a:pt x="132" y="42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4"/>
                  <a:pt x="133" y="33"/>
                </a:cubicBezTo>
                <a:cubicBezTo>
                  <a:pt x="135" y="31"/>
                  <a:pt x="138" y="29"/>
                  <a:pt x="136" y="27"/>
                </a:cubicBezTo>
                <a:cubicBezTo>
                  <a:pt x="133" y="24"/>
                  <a:pt x="130" y="24"/>
                  <a:pt x="130" y="24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7" y="16"/>
                  <a:pt x="123" y="16"/>
                </a:cubicBezTo>
                <a:cubicBezTo>
                  <a:pt x="120" y="15"/>
                  <a:pt x="117" y="18"/>
                  <a:pt x="114" y="17"/>
                </a:cubicBezTo>
                <a:cubicBezTo>
                  <a:pt x="111" y="17"/>
                  <a:pt x="110" y="12"/>
                  <a:pt x="110" y="1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10"/>
                  <a:pt x="108" y="5"/>
                  <a:pt x="106" y="3"/>
                </a:cubicBezTo>
                <a:cubicBezTo>
                  <a:pt x="103" y="2"/>
                  <a:pt x="101" y="8"/>
                  <a:pt x="101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8"/>
                  <a:pt x="100" y="1"/>
                  <a:pt x="97" y="1"/>
                </a:cubicBezTo>
                <a:cubicBezTo>
                  <a:pt x="93" y="1"/>
                  <a:pt x="88" y="5"/>
                  <a:pt x="88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0"/>
                  <a:pt x="82" y="2"/>
                </a:cubicBezTo>
                <a:cubicBezTo>
                  <a:pt x="78" y="3"/>
                  <a:pt x="80" y="9"/>
                  <a:pt x="80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63" y="18"/>
                  <a:pt x="56" y="17"/>
                </a:cubicBezTo>
                <a:cubicBezTo>
                  <a:pt x="49" y="17"/>
                  <a:pt x="52" y="12"/>
                  <a:pt x="52" y="12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3"/>
                  <a:pt x="41" y="13"/>
                  <a:pt x="41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4" y="9"/>
                  <a:pt x="34" y="8"/>
                </a:cubicBezTo>
                <a:cubicBezTo>
                  <a:pt x="35" y="7"/>
                  <a:pt x="35" y="6"/>
                  <a:pt x="36" y="5"/>
                </a:cubicBezTo>
                <a:cubicBezTo>
                  <a:pt x="34" y="5"/>
                  <a:pt x="31" y="5"/>
                  <a:pt x="24" y="7"/>
                </a:cubicBezTo>
                <a:cubicBezTo>
                  <a:pt x="16" y="11"/>
                  <a:pt x="14" y="13"/>
                  <a:pt x="11" y="15"/>
                </a:cubicBezTo>
                <a:cubicBezTo>
                  <a:pt x="7" y="16"/>
                  <a:pt x="1" y="18"/>
                  <a:pt x="1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" y="35"/>
                  <a:pt x="3" y="37"/>
                </a:cubicBezTo>
                <a:cubicBezTo>
                  <a:pt x="6" y="38"/>
                  <a:pt x="8" y="44"/>
                  <a:pt x="8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1"/>
                  <a:pt x="1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59"/>
                  <a:pt x="25" y="59"/>
                  <a:pt x="25" y="59"/>
                </a:cubicBezTo>
                <a:cubicBezTo>
                  <a:pt x="28" y="62"/>
                  <a:pt x="28" y="62"/>
                  <a:pt x="28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38" y="77"/>
                  <a:pt x="40" y="76"/>
                </a:cubicBezTo>
                <a:cubicBezTo>
                  <a:pt x="44" y="76"/>
                  <a:pt x="44" y="71"/>
                  <a:pt x="49" y="72"/>
                </a:cubicBezTo>
                <a:cubicBezTo>
                  <a:pt x="53" y="73"/>
                  <a:pt x="61" y="74"/>
                  <a:pt x="61" y="78"/>
                </a:cubicBezTo>
                <a:cubicBezTo>
                  <a:pt x="61" y="84"/>
                  <a:pt x="58" y="87"/>
                  <a:pt x="58" y="87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53" y="97"/>
                  <a:pt x="60" y="100"/>
                </a:cubicBezTo>
                <a:cubicBezTo>
                  <a:pt x="65" y="102"/>
                  <a:pt x="70" y="100"/>
                  <a:pt x="70" y="100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98"/>
                  <a:pt x="86" y="85"/>
                  <a:pt x="89" y="88"/>
                </a:cubicBezTo>
                <a:cubicBezTo>
                  <a:pt x="93" y="91"/>
                  <a:pt x="86" y="100"/>
                  <a:pt x="86" y="100"/>
                </a:cubicBezTo>
                <a:cubicBezTo>
                  <a:pt x="86" y="100"/>
                  <a:pt x="88" y="100"/>
                  <a:pt x="88" y="103"/>
                </a:cubicBezTo>
                <a:cubicBezTo>
                  <a:pt x="89" y="105"/>
                  <a:pt x="86" y="110"/>
                  <a:pt x="86" y="11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14" y="133"/>
                  <a:pt x="114" y="133"/>
                  <a:pt x="114" y="133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28" y="105"/>
                  <a:pt x="128" y="105"/>
                  <a:pt x="128" y="105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8" y="89"/>
                  <a:pt x="148" y="87"/>
                  <a:pt x="150" y="85"/>
                </a:cubicBezTo>
                <a:cubicBezTo>
                  <a:pt x="152" y="82"/>
                  <a:pt x="157" y="81"/>
                  <a:pt x="159" y="80"/>
                </a:cubicBezTo>
                <a:cubicBezTo>
                  <a:pt x="160" y="78"/>
                  <a:pt x="157" y="70"/>
                  <a:pt x="156" y="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Belarus"/>
          <p:cNvSpPr>
            <a:spLocks/>
          </p:cNvSpPr>
          <p:nvPr/>
        </p:nvSpPr>
        <p:spPr bwMode="auto">
          <a:xfrm>
            <a:off x="6426508" y="2367969"/>
            <a:ext cx="1277956" cy="1155376"/>
          </a:xfrm>
          <a:custGeom>
            <a:avLst/>
            <a:gdLst/>
            <a:ahLst/>
            <a:cxnLst>
              <a:cxn ang="0">
                <a:pos x="364" y="131"/>
              </a:cxn>
              <a:cxn ang="0">
                <a:pos x="349" y="115"/>
              </a:cxn>
              <a:cxn ang="0">
                <a:pos x="320" y="117"/>
              </a:cxn>
              <a:cxn ang="0">
                <a:pos x="310" y="96"/>
              </a:cxn>
              <a:cxn ang="0">
                <a:pos x="288" y="82"/>
              </a:cxn>
              <a:cxn ang="0">
                <a:pos x="283" y="70"/>
              </a:cxn>
              <a:cxn ang="0">
                <a:pos x="267" y="46"/>
              </a:cxn>
              <a:cxn ang="0">
                <a:pos x="256" y="14"/>
              </a:cxn>
              <a:cxn ang="0">
                <a:pos x="219" y="7"/>
              </a:cxn>
              <a:cxn ang="0">
                <a:pos x="202" y="20"/>
              </a:cxn>
              <a:cxn ang="0">
                <a:pos x="177" y="5"/>
              </a:cxn>
              <a:cxn ang="0">
                <a:pos x="167" y="1"/>
              </a:cxn>
              <a:cxn ang="0">
                <a:pos x="145" y="3"/>
              </a:cxn>
              <a:cxn ang="0">
                <a:pos x="132" y="20"/>
              </a:cxn>
              <a:cxn ang="0">
                <a:pos x="125" y="30"/>
              </a:cxn>
              <a:cxn ang="0">
                <a:pos x="113" y="28"/>
              </a:cxn>
              <a:cxn ang="0">
                <a:pos x="106" y="39"/>
              </a:cxn>
              <a:cxn ang="0">
                <a:pos x="96" y="44"/>
              </a:cxn>
              <a:cxn ang="0">
                <a:pos x="94" y="56"/>
              </a:cxn>
              <a:cxn ang="0">
                <a:pos x="107" y="64"/>
              </a:cxn>
              <a:cxn ang="0">
                <a:pos x="104" y="78"/>
              </a:cxn>
              <a:cxn ang="0">
                <a:pos x="86" y="94"/>
              </a:cxn>
              <a:cxn ang="0">
                <a:pos x="77" y="121"/>
              </a:cxn>
              <a:cxn ang="0">
                <a:pos x="83" y="141"/>
              </a:cxn>
              <a:cxn ang="0">
                <a:pos x="72" y="142"/>
              </a:cxn>
              <a:cxn ang="0">
                <a:pos x="57" y="154"/>
              </a:cxn>
              <a:cxn ang="0">
                <a:pos x="49" y="166"/>
              </a:cxn>
              <a:cxn ang="0">
                <a:pos x="34" y="174"/>
              </a:cxn>
              <a:cxn ang="0">
                <a:pos x="20" y="173"/>
              </a:cxn>
              <a:cxn ang="0">
                <a:pos x="12" y="175"/>
              </a:cxn>
              <a:cxn ang="0">
                <a:pos x="8" y="189"/>
              </a:cxn>
              <a:cxn ang="0">
                <a:pos x="27" y="225"/>
              </a:cxn>
              <a:cxn ang="0">
                <a:pos x="30" y="237"/>
              </a:cxn>
              <a:cxn ang="0">
                <a:pos x="30" y="257"/>
              </a:cxn>
              <a:cxn ang="0">
                <a:pos x="5" y="286"/>
              </a:cxn>
              <a:cxn ang="0">
                <a:pos x="29" y="299"/>
              </a:cxn>
              <a:cxn ang="0">
                <a:pos x="30" y="313"/>
              </a:cxn>
              <a:cxn ang="0">
                <a:pos x="28" y="326"/>
              </a:cxn>
              <a:cxn ang="0">
                <a:pos x="36" y="321"/>
              </a:cxn>
              <a:cxn ang="0">
                <a:pos x="59" y="302"/>
              </a:cxn>
              <a:cxn ang="0">
                <a:pos x="98" y="292"/>
              </a:cxn>
              <a:cxn ang="0">
                <a:pos x="129" y="288"/>
              </a:cxn>
              <a:cxn ang="0">
                <a:pos x="145" y="292"/>
              </a:cxn>
              <a:cxn ang="0">
                <a:pos x="163" y="293"/>
              </a:cxn>
              <a:cxn ang="0">
                <a:pos x="184" y="296"/>
              </a:cxn>
              <a:cxn ang="0">
                <a:pos x="201" y="301"/>
              </a:cxn>
              <a:cxn ang="0">
                <a:pos x="209" y="293"/>
              </a:cxn>
              <a:cxn ang="0">
                <a:pos x="223" y="293"/>
              </a:cxn>
              <a:cxn ang="0">
                <a:pos x="235" y="286"/>
              </a:cxn>
              <a:cxn ang="0">
                <a:pos x="242" y="285"/>
              </a:cxn>
              <a:cxn ang="0">
                <a:pos x="253" y="277"/>
              </a:cxn>
              <a:cxn ang="0">
                <a:pos x="265" y="292"/>
              </a:cxn>
              <a:cxn ang="0">
                <a:pos x="279" y="280"/>
              </a:cxn>
              <a:cxn ang="0">
                <a:pos x="302" y="276"/>
              </a:cxn>
              <a:cxn ang="0">
                <a:pos x="311" y="265"/>
              </a:cxn>
              <a:cxn ang="0">
                <a:pos x="337" y="225"/>
              </a:cxn>
              <a:cxn ang="0">
                <a:pos x="351" y="221"/>
              </a:cxn>
              <a:cxn ang="0">
                <a:pos x="335" y="196"/>
              </a:cxn>
              <a:cxn ang="0">
                <a:pos x="326" y="180"/>
              </a:cxn>
              <a:cxn ang="0">
                <a:pos x="316" y="166"/>
              </a:cxn>
              <a:cxn ang="0">
                <a:pos x="326" y="155"/>
              </a:cxn>
              <a:cxn ang="0">
                <a:pos x="356" y="145"/>
              </a:cxn>
              <a:cxn ang="0">
                <a:pos x="365" y="136"/>
              </a:cxn>
            </a:cxnLst>
            <a:rect l="0" t="0" r="r" b="b"/>
            <a:pathLst>
              <a:path w="365" h="330">
                <a:moveTo>
                  <a:pt x="365" y="136"/>
                </a:moveTo>
                <a:cubicBezTo>
                  <a:pt x="364" y="131"/>
                  <a:pt x="364" y="131"/>
                  <a:pt x="364" y="131"/>
                </a:cubicBezTo>
                <a:cubicBezTo>
                  <a:pt x="344" y="122"/>
                  <a:pt x="344" y="122"/>
                  <a:pt x="344" y="122"/>
                </a:cubicBezTo>
                <a:cubicBezTo>
                  <a:pt x="349" y="115"/>
                  <a:pt x="349" y="115"/>
                  <a:pt x="349" y="115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20" y="117"/>
                  <a:pt x="320" y="117"/>
                  <a:pt x="320" y="117"/>
                </a:cubicBezTo>
                <a:cubicBezTo>
                  <a:pt x="320" y="117"/>
                  <a:pt x="322" y="104"/>
                  <a:pt x="319" y="101"/>
                </a:cubicBezTo>
                <a:cubicBezTo>
                  <a:pt x="316" y="97"/>
                  <a:pt x="310" y="96"/>
                  <a:pt x="310" y="96"/>
                </a:cubicBezTo>
                <a:cubicBezTo>
                  <a:pt x="310" y="96"/>
                  <a:pt x="292" y="95"/>
                  <a:pt x="291" y="91"/>
                </a:cubicBezTo>
                <a:cubicBezTo>
                  <a:pt x="289" y="87"/>
                  <a:pt x="288" y="82"/>
                  <a:pt x="288" y="82"/>
                </a:cubicBezTo>
                <a:cubicBezTo>
                  <a:pt x="280" y="80"/>
                  <a:pt x="280" y="80"/>
                  <a:pt x="280" y="80"/>
                </a:cubicBezTo>
                <a:cubicBezTo>
                  <a:pt x="280" y="80"/>
                  <a:pt x="289" y="73"/>
                  <a:pt x="283" y="70"/>
                </a:cubicBezTo>
                <a:cubicBezTo>
                  <a:pt x="276" y="66"/>
                  <a:pt x="265" y="64"/>
                  <a:pt x="265" y="64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30"/>
                  <a:pt x="263" y="21"/>
                  <a:pt x="256" y="14"/>
                </a:cubicBezTo>
                <a:cubicBezTo>
                  <a:pt x="250" y="8"/>
                  <a:pt x="244" y="11"/>
                  <a:pt x="238" y="8"/>
                </a:cubicBezTo>
                <a:cubicBezTo>
                  <a:pt x="233" y="3"/>
                  <a:pt x="225" y="3"/>
                  <a:pt x="219" y="7"/>
                </a:cubicBezTo>
                <a:cubicBezTo>
                  <a:pt x="211" y="10"/>
                  <a:pt x="205" y="12"/>
                  <a:pt x="205" y="12"/>
                </a:cubicBezTo>
                <a:cubicBezTo>
                  <a:pt x="205" y="12"/>
                  <a:pt x="211" y="20"/>
                  <a:pt x="202" y="20"/>
                </a:cubicBezTo>
                <a:cubicBezTo>
                  <a:pt x="191" y="18"/>
                  <a:pt x="203" y="9"/>
                  <a:pt x="197" y="5"/>
                </a:cubicBezTo>
                <a:cubicBezTo>
                  <a:pt x="192" y="0"/>
                  <a:pt x="178" y="2"/>
                  <a:pt x="177" y="5"/>
                </a:cubicBezTo>
                <a:cubicBezTo>
                  <a:pt x="175" y="6"/>
                  <a:pt x="176" y="12"/>
                  <a:pt x="171" y="11"/>
                </a:cubicBezTo>
                <a:cubicBezTo>
                  <a:pt x="164" y="10"/>
                  <a:pt x="172" y="2"/>
                  <a:pt x="167" y="1"/>
                </a:cubicBezTo>
                <a:cubicBezTo>
                  <a:pt x="161" y="0"/>
                  <a:pt x="155" y="5"/>
                  <a:pt x="152" y="5"/>
                </a:cubicBezTo>
                <a:cubicBezTo>
                  <a:pt x="149" y="5"/>
                  <a:pt x="147" y="3"/>
                  <a:pt x="145" y="3"/>
                </a:cubicBezTo>
                <a:cubicBezTo>
                  <a:pt x="143" y="6"/>
                  <a:pt x="141" y="6"/>
                  <a:pt x="141" y="6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20"/>
                  <a:pt x="135" y="26"/>
                  <a:pt x="132" y="29"/>
                </a:cubicBezTo>
                <a:cubicBezTo>
                  <a:pt x="129" y="31"/>
                  <a:pt x="125" y="30"/>
                  <a:pt x="125" y="30"/>
                </a:cubicBezTo>
                <a:cubicBezTo>
                  <a:pt x="125" y="30"/>
                  <a:pt x="122" y="31"/>
                  <a:pt x="120" y="31"/>
                </a:cubicBezTo>
                <a:cubicBezTo>
                  <a:pt x="118" y="31"/>
                  <a:pt x="113" y="28"/>
                  <a:pt x="113" y="28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30"/>
                  <a:pt x="109" y="37"/>
                  <a:pt x="106" y="39"/>
                </a:cubicBezTo>
                <a:cubicBezTo>
                  <a:pt x="104" y="42"/>
                  <a:pt x="100" y="41"/>
                  <a:pt x="100" y="41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50"/>
                  <a:pt x="96" y="50"/>
                  <a:pt x="96" y="50"/>
                </a:cubicBezTo>
                <a:cubicBezTo>
                  <a:pt x="94" y="56"/>
                  <a:pt x="94" y="56"/>
                  <a:pt x="94" y="5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106" y="61"/>
                  <a:pt x="107" y="64"/>
                </a:cubicBezTo>
                <a:cubicBezTo>
                  <a:pt x="108" y="68"/>
                  <a:pt x="104" y="73"/>
                  <a:pt x="104" y="73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90" y="92"/>
                  <a:pt x="86" y="94"/>
                </a:cubicBezTo>
                <a:cubicBezTo>
                  <a:pt x="81" y="95"/>
                  <a:pt x="74" y="100"/>
                  <a:pt x="74" y="104"/>
                </a:cubicBezTo>
                <a:cubicBezTo>
                  <a:pt x="74" y="109"/>
                  <a:pt x="77" y="121"/>
                  <a:pt x="77" y="121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83" y="136"/>
                  <a:pt x="83" y="141"/>
                </a:cubicBezTo>
                <a:cubicBezTo>
                  <a:pt x="85" y="148"/>
                  <a:pt x="78" y="153"/>
                  <a:pt x="75" y="150"/>
                </a:cubicBezTo>
                <a:cubicBezTo>
                  <a:pt x="72" y="147"/>
                  <a:pt x="76" y="141"/>
                  <a:pt x="72" y="142"/>
                </a:cubicBezTo>
                <a:cubicBezTo>
                  <a:pt x="67" y="142"/>
                  <a:pt x="61" y="144"/>
                  <a:pt x="61" y="14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7" y="154"/>
                  <a:pt x="49" y="151"/>
                  <a:pt x="47" y="154"/>
                </a:cubicBezTo>
                <a:cubicBezTo>
                  <a:pt x="46" y="156"/>
                  <a:pt x="53" y="165"/>
                  <a:pt x="49" y="166"/>
                </a:cubicBezTo>
                <a:cubicBezTo>
                  <a:pt x="45" y="168"/>
                  <a:pt x="41" y="166"/>
                  <a:pt x="41" y="166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0" y="176"/>
                  <a:pt x="0" y="176"/>
                  <a:pt x="0" y="176"/>
                </a:cubicBezTo>
                <a:cubicBezTo>
                  <a:pt x="8" y="189"/>
                  <a:pt x="8" y="189"/>
                  <a:pt x="8" y="189"/>
                </a:cubicBezTo>
                <a:cubicBezTo>
                  <a:pt x="8" y="189"/>
                  <a:pt x="9" y="195"/>
                  <a:pt x="11" y="201"/>
                </a:cubicBezTo>
                <a:cubicBezTo>
                  <a:pt x="12" y="207"/>
                  <a:pt x="27" y="225"/>
                  <a:pt x="27" y="225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30" y="237"/>
                  <a:pt x="30" y="237"/>
                  <a:pt x="30" y="237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30" y="257"/>
                  <a:pt x="18" y="260"/>
                  <a:pt x="12" y="265"/>
                </a:cubicBezTo>
                <a:cubicBezTo>
                  <a:pt x="6" y="271"/>
                  <a:pt x="5" y="286"/>
                  <a:pt x="5" y="286"/>
                </a:cubicBezTo>
                <a:cubicBezTo>
                  <a:pt x="5" y="286"/>
                  <a:pt x="12" y="286"/>
                  <a:pt x="22" y="291"/>
                </a:cubicBezTo>
                <a:cubicBezTo>
                  <a:pt x="31" y="294"/>
                  <a:pt x="29" y="299"/>
                  <a:pt x="29" y="299"/>
                </a:cubicBezTo>
                <a:cubicBezTo>
                  <a:pt x="27" y="307"/>
                  <a:pt x="27" y="307"/>
                  <a:pt x="27" y="307"/>
                </a:cubicBezTo>
                <a:cubicBezTo>
                  <a:pt x="30" y="313"/>
                  <a:pt x="30" y="313"/>
                  <a:pt x="30" y="313"/>
                </a:cubicBezTo>
                <a:cubicBezTo>
                  <a:pt x="26" y="317"/>
                  <a:pt x="26" y="317"/>
                  <a:pt x="26" y="317"/>
                </a:cubicBezTo>
                <a:cubicBezTo>
                  <a:pt x="26" y="317"/>
                  <a:pt x="26" y="323"/>
                  <a:pt x="28" y="326"/>
                </a:cubicBezTo>
                <a:cubicBezTo>
                  <a:pt x="29" y="327"/>
                  <a:pt x="30" y="329"/>
                  <a:pt x="31" y="330"/>
                </a:cubicBezTo>
                <a:cubicBezTo>
                  <a:pt x="31" y="328"/>
                  <a:pt x="31" y="321"/>
                  <a:pt x="36" y="321"/>
                </a:cubicBezTo>
                <a:cubicBezTo>
                  <a:pt x="41" y="321"/>
                  <a:pt x="42" y="326"/>
                  <a:pt x="50" y="320"/>
                </a:cubicBezTo>
                <a:cubicBezTo>
                  <a:pt x="59" y="314"/>
                  <a:pt x="51" y="307"/>
                  <a:pt x="59" y="302"/>
                </a:cubicBezTo>
                <a:cubicBezTo>
                  <a:pt x="66" y="297"/>
                  <a:pt x="72" y="300"/>
                  <a:pt x="80" y="296"/>
                </a:cubicBezTo>
                <a:cubicBezTo>
                  <a:pt x="89" y="292"/>
                  <a:pt x="90" y="291"/>
                  <a:pt x="98" y="292"/>
                </a:cubicBezTo>
                <a:cubicBezTo>
                  <a:pt x="107" y="293"/>
                  <a:pt x="110" y="290"/>
                  <a:pt x="115" y="288"/>
                </a:cubicBezTo>
                <a:cubicBezTo>
                  <a:pt x="121" y="286"/>
                  <a:pt x="129" y="288"/>
                  <a:pt x="129" y="288"/>
                </a:cubicBezTo>
                <a:cubicBezTo>
                  <a:pt x="139" y="288"/>
                  <a:pt x="139" y="288"/>
                  <a:pt x="139" y="288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63" y="293"/>
                  <a:pt x="163" y="293"/>
                  <a:pt x="163" y="293"/>
                </a:cubicBezTo>
                <a:cubicBezTo>
                  <a:pt x="163" y="293"/>
                  <a:pt x="169" y="281"/>
                  <a:pt x="174" y="288"/>
                </a:cubicBezTo>
                <a:cubicBezTo>
                  <a:pt x="179" y="293"/>
                  <a:pt x="176" y="298"/>
                  <a:pt x="184" y="296"/>
                </a:cubicBezTo>
                <a:cubicBezTo>
                  <a:pt x="192" y="294"/>
                  <a:pt x="196" y="295"/>
                  <a:pt x="196" y="295"/>
                </a:cubicBezTo>
                <a:cubicBezTo>
                  <a:pt x="196" y="295"/>
                  <a:pt x="197" y="301"/>
                  <a:pt x="201" y="301"/>
                </a:cubicBezTo>
                <a:cubicBezTo>
                  <a:pt x="204" y="301"/>
                  <a:pt x="201" y="293"/>
                  <a:pt x="201" y="293"/>
                </a:cubicBezTo>
                <a:cubicBezTo>
                  <a:pt x="209" y="293"/>
                  <a:pt x="209" y="293"/>
                  <a:pt x="209" y="293"/>
                </a:cubicBezTo>
                <a:cubicBezTo>
                  <a:pt x="218" y="285"/>
                  <a:pt x="218" y="285"/>
                  <a:pt x="218" y="285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35" y="286"/>
                  <a:pt x="235" y="286"/>
                  <a:pt x="235" y="286"/>
                </a:cubicBezTo>
                <a:cubicBezTo>
                  <a:pt x="235" y="286"/>
                  <a:pt x="233" y="295"/>
                  <a:pt x="238" y="294"/>
                </a:cubicBezTo>
                <a:cubicBezTo>
                  <a:pt x="243" y="293"/>
                  <a:pt x="242" y="285"/>
                  <a:pt x="242" y="285"/>
                </a:cubicBezTo>
                <a:cubicBezTo>
                  <a:pt x="251" y="283"/>
                  <a:pt x="251" y="283"/>
                  <a:pt x="251" y="283"/>
                </a:cubicBezTo>
                <a:cubicBezTo>
                  <a:pt x="253" y="277"/>
                  <a:pt x="253" y="277"/>
                  <a:pt x="253" y="277"/>
                </a:cubicBezTo>
                <a:cubicBezTo>
                  <a:pt x="259" y="280"/>
                  <a:pt x="259" y="280"/>
                  <a:pt x="259" y="280"/>
                </a:cubicBezTo>
                <a:cubicBezTo>
                  <a:pt x="259" y="280"/>
                  <a:pt x="259" y="293"/>
                  <a:pt x="265" y="292"/>
                </a:cubicBezTo>
                <a:cubicBezTo>
                  <a:pt x="270" y="292"/>
                  <a:pt x="270" y="284"/>
                  <a:pt x="270" y="284"/>
                </a:cubicBezTo>
                <a:cubicBezTo>
                  <a:pt x="279" y="280"/>
                  <a:pt x="279" y="280"/>
                  <a:pt x="279" y="280"/>
                </a:cubicBezTo>
                <a:cubicBezTo>
                  <a:pt x="282" y="283"/>
                  <a:pt x="282" y="283"/>
                  <a:pt x="282" y="283"/>
                </a:cubicBezTo>
                <a:cubicBezTo>
                  <a:pt x="282" y="283"/>
                  <a:pt x="295" y="269"/>
                  <a:pt x="302" y="276"/>
                </a:cubicBezTo>
                <a:cubicBezTo>
                  <a:pt x="307" y="281"/>
                  <a:pt x="313" y="291"/>
                  <a:pt x="317" y="286"/>
                </a:cubicBezTo>
                <a:cubicBezTo>
                  <a:pt x="320" y="281"/>
                  <a:pt x="310" y="279"/>
                  <a:pt x="311" y="265"/>
                </a:cubicBezTo>
                <a:cubicBezTo>
                  <a:pt x="312" y="252"/>
                  <a:pt x="313" y="233"/>
                  <a:pt x="324" y="232"/>
                </a:cubicBezTo>
                <a:cubicBezTo>
                  <a:pt x="335" y="231"/>
                  <a:pt x="337" y="225"/>
                  <a:pt x="337" y="225"/>
                </a:cubicBezTo>
                <a:cubicBezTo>
                  <a:pt x="347" y="225"/>
                  <a:pt x="347" y="225"/>
                  <a:pt x="347" y="225"/>
                </a:cubicBezTo>
                <a:cubicBezTo>
                  <a:pt x="351" y="221"/>
                  <a:pt x="351" y="221"/>
                  <a:pt x="351" y="221"/>
                </a:cubicBezTo>
                <a:cubicBezTo>
                  <a:pt x="339" y="212"/>
                  <a:pt x="339" y="212"/>
                  <a:pt x="339" y="212"/>
                </a:cubicBezTo>
                <a:cubicBezTo>
                  <a:pt x="339" y="212"/>
                  <a:pt x="338" y="200"/>
                  <a:pt x="335" y="196"/>
                </a:cubicBezTo>
                <a:cubicBezTo>
                  <a:pt x="333" y="192"/>
                  <a:pt x="331" y="191"/>
                  <a:pt x="331" y="191"/>
                </a:cubicBezTo>
                <a:cubicBezTo>
                  <a:pt x="331" y="191"/>
                  <a:pt x="333" y="185"/>
                  <a:pt x="326" y="180"/>
                </a:cubicBezTo>
                <a:cubicBezTo>
                  <a:pt x="321" y="175"/>
                  <a:pt x="313" y="173"/>
                  <a:pt x="313" y="173"/>
                </a:cubicBezTo>
                <a:cubicBezTo>
                  <a:pt x="316" y="166"/>
                  <a:pt x="316" y="166"/>
                  <a:pt x="316" y="166"/>
                </a:cubicBezTo>
                <a:cubicBezTo>
                  <a:pt x="315" y="158"/>
                  <a:pt x="315" y="158"/>
                  <a:pt x="315" y="158"/>
                </a:cubicBezTo>
                <a:cubicBezTo>
                  <a:pt x="326" y="155"/>
                  <a:pt x="326" y="155"/>
                  <a:pt x="326" y="155"/>
                </a:cubicBezTo>
                <a:cubicBezTo>
                  <a:pt x="326" y="155"/>
                  <a:pt x="335" y="163"/>
                  <a:pt x="344" y="157"/>
                </a:cubicBezTo>
                <a:cubicBezTo>
                  <a:pt x="353" y="153"/>
                  <a:pt x="356" y="145"/>
                  <a:pt x="356" y="145"/>
                </a:cubicBezTo>
                <a:cubicBezTo>
                  <a:pt x="354" y="140"/>
                  <a:pt x="354" y="140"/>
                  <a:pt x="354" y="140"/>
                </a:cubicBezTo>
                <a:lnTo>
                  <a:pt x="365" y="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Austria"/>
          <p:cNvSpPr>
            <a:spLocks/>
          </p:cNvSpPr>
          <p:nvPr/>
        </p:nvSpPr>
        <p:spPr bwMode="auto">
          <a:xfrm>
            <a:off x="4460020" y="4227526"/>
            <a:ext cx="1202322" cy="597248"/>
          </a:xfrm>
          <a:custGeom>
            <a:avLst/>
            <a:gdLst/>
            <a:ahLst/>
            <a:cxnLst>
              <a:cxn ang="0">
                <a:pos x="335" y="43"/>
              </a:cxn>
              <a:cxn ang="0">
                <a:pos x="332" y="17"/>
              </a:cxn>
              <a:cxn ang="0">
                <a:pos x="320" y="11"/>
              </a:cxn>
              <a:cxn ang="0">
                <a:pos x="293" y="14"/>
              </a:cxn>
              <a:cxn ang="0">
                <a:pos x="267" y="2"/>
              </a:cxn>
              <a:cxn ang="0">
                <a:pos x="251" y="0"/>
              </a:cxn>
              <a:cxn ang="0">
                <a:pos x="237" y="14"/>
              </a:cxn>
              <a:cxn ang="0">
                <a:pos x="228" y="26"/>
              </a:cxn>
              <a:cxn ang="0">
                <a:pos x="217" y="31"/>
              </a:cxn>
              <a:cxn ang="0">
                <a:pos x="205" y="25"/>
              </a:cxn>
              <a:cxn ang="0">
                <a:pos x="193" y="18"/>
              </a:cxn>
              <a:cxn ang="0">
                <a:pos x="177" y="31"/>
              </a:cxn>
              <a:cxn ang="0">
                <a:pos x="149" y="60"/>
              </a:cxn>
              <a:cxn ang="0">
                <a:pos x="156" y="88"/>
              </a:cxn>
              <a:cxn ang="0">
                <a:pos x="150" y="98"/>
              </a:cxn>
              <a:cxn ang="0">
                <a:pos x="126" y="91"/>
              </a:cxn>
              <a:cxn ang="0">
                <a:pos x="110" y="95"/>
              </a:cxn>
              <a:cxn ang="0">
                <a:pos x="90" y="107"/>
              </a:cxn>
              <a:cxn ang="0">
                <a:pos x="69" y="110"/>
              </a:cxn>
              <a:cxn ang="0">
                <a:pos x="51" y="99"/>
              </a:cxn>
              <a:cxn ang="0">
                <a:pos x="34" y="117"/>
              </a:cxn>
              <a:cxn ang="0">
                <a:pos x="27" y="104"/>
              </a:cxn>
              <a:cxn ang="0">
                <a:pos x="10" y="99"/>
              </a:cxn>
              <a:cxn ang="0">
                <a:pos x="3" y="120"/>
              </a:cxn>
              <a:cxn ang="0">
                <a:pos x="18" y="133"/>
              </a:cxn>
              <a:cxn ang="0">
                <a:pos x="32" y="144"/>
              </a:cxn>
              <a:cxn ang="0">
                <a:pos x="45" y="146"/>
              </a:cxn>
              <a:cxn ang="0">
                <a:pos x="57" y="149"/>
              </a:cxn>
              <a:cxn ang="0">
                <a:pos x="76" y="138"/>
              </a:cxn>
              <a:cxn ang="0">
                <a:pos x="104" y="139"/>
              </a:cxn>
              <a:cxn ang="0">
                <a:pos x="125" y="128"/>
              </a:cxn>
              <a:cxn ang="0">
                <a:pos x="127" y="142"/>
              </a:cxn>
              <a:cxn ang="0">
                <a:pos x="134" y="156"/>
              </a:cxn>
              <a:cxn ang="0">
                <a:pos x="169" y="160"/>
              </a:cxn>
              <a:cxn ang="0">
                <a:pos x="197" y="165"/>
              </a:cxn>
              <a:cxn ang="0">
                <a:pos x="214" y="170"/>
              </a:cxn>
              <a:cxn ang="0">
                <a:pos x="238" y="164"/>
              </a:cxn>
              <a:cxn ang="0">
                <a:pos x="256" y="153"/>
              </a:cxn>
              <a:cxn ang="0">
                <a:pos x="275" y="154"/>
              </a:cxn>
              <a:cxn ang="0">
                <a:pos x="295" y="149"/>
              </a:cxn>
              <a:cxn ang="0">
                <a:pos x="300" y="137"/>
              </a:cxn>
              <a:cxn ang="0">
                <a:pos x="320" y="118"/>
              </a:cxn>
              <a:cxn ang="0">
                <a:pos x="313" y="104"/>
              </a:cxn>
              <a:cxn ang="0">
                <a:pos x="317" y="86"/>
              </a:cxn>
              <a:cxn ang="0">
                <a:pos x="328" y="82"/>
              </a:cxn>
              <a:cxn ang="0">
                <a:pos x="339" y="69"/>
              </a:cxn>
            </a:cxnLst>
            <a:rect l="0" t="0" r="r" b="b"/>
            <a:pathLst>
              <a:path w="343" h="171">
                <a:moveTo>
                  <a:pt x="342" y="57"/>
                </a:moveTo>
                <a:cubicBezTo>
                  <a:pt x="340" y="53"/>
                  <a:pt x="337" y="49"/>
                  <a:pt x="337" y="49"/>
                </a:cubicBezTo>
                <a:cubicBezTo>
                  <a:pt x="335" y="43"/>
                  <a:pt x="335" y="43"/>
                  <a:pt x="335" y="43"/>
                </a:cubicBezTo>
                <a:cubicBezTo>
                  <a:pt x="335" y="43"/>
                  <a:pt x="328" y="39"/>
                  <a:pt x="328" y="34"/>
                </a:cubicBezTo>
                <a:cubicBezTo>
                  <a:pt x="329" y="29"/>
                  <a:pt x="332" y="27"/>
                  <a:pt x="332" y="27"/>
                </a:cubicBezTo>
                <a:cubicBezTo>
                  <a:pt x="332" y="17"/>
                  <a:pt x="332" y="17"/>
                  <a:pt x="332" y="17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09" y="8"/>
                  <a:pt x="309" y="8"/>
                  <a:pt x="309" y="8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293" y="14"/>
                  <a:pt x="293" y="14"/>
                  <a:pt x="293" y="14"/>
                </a:cubicBezTo>
                <a:cubicBezTo>
                  <a:pt x="293" y="14"/>
                  <a:pt x="288" y="6"/>
                  <a:pt x="283" y="6"/>
                </a:cubicBezTo>
                <a:cubicBezTo>
                  <a:pt x="279" y="6"/>
                  <a:pt x="277" y="7"/>
                  <a:pt x="277" y="7"/>
                </a:cubicBezTo>
                <a:cubicBezTo>
                  <a:pt x="277" y="7"/>
                  <a:pt x="268" y="2"/>
                  <a:pt x="267" y="2"/>
                </a:cubicBezTo>
                <a:cubicBezTo>
                  <a:pt x="266" y="2"/>
                  <a:pt x="259" y="0"/>
                  <a:pt x="259" y="0"/>
                </a:cubicBezTo>
                <a:cubicBezTo>
                  <a:pt x="259" y="0"/>
                  <a:pt x="258" y="1"/>
                  <a:pt x="256" y="2"/>
                </a:cubicBezTo>
                <a:cubicBezTo>
                  <a:pt x="253" y="2"/>
                  <a:pt x="251" y="0"/>
                  <a:pt x="251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37" y="14"/>
                  <a:pt x="233" y="18"/>
                  <a:pt x="232" y="20"/>
                </a:cubicBezTo>
                <a:cubicBezTo>
                  <a:pt x="232" y="22"/>
                  <a:pt x="235" y="28"/>
                  <a:pt x="234" y="28"/>
                </a:cubicBezTo>
                <a:cubicBezTo>
                  <a:pt x="232" y="28"/>
                  <a:pt x="228" y="26"/>
                  <a:pt x="228" y="26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5" y="25"/>
                  <a:pt x="205" y="25"/>
                  <a:pt x="205" y="25"/>
                </a:cubicBezTo>
                <a:cubicBezTo>
                  <a:pt x="205" y="25"/>
                  <a:pt x="202" y="20"/>
                  <a:pt x="201" y="19"/>
                </a:cubicBezTo>
                <a:cubicBezTo>
                  <a:pt x="199" y="19"/>
                  <a:pt x="197" y="17"/>
                  <a:pt x="197" y="17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93" y="19"/>
                  <a:pt x="194" y="19"/>
                  <a:pt x="194" y="20"/>
                </a:cubicBezTo>
                <a:cubicBezTo>
                  <a:pt x="194" y="25"/>
                  <a:pt x="192" y="30"/>
                  <a:pt x="190" y="33"/>
                </a:cubicBezTo>
                <a:cubicBezTo>
                  <a:pt x="184" y="29"/>
                  <a:pt x="181" y="29"/>
                  <a:pt x="177" y="31"/>
                </a:cubicBezTo>
                <a:cubicBezTo>
                  <a:pt x="179" y="35"/>
                  <a:pt x="176" y="48"/>
                  <a:pt x="169" y="48"/>
                </a:cubicBezTo>
                <a:cubicBezTo>
                  <a:pt x="166" y="48"/>
                  <a:pt x="163" y="49"/>
                  <a:pt x="160" y="50"/>
                </a:cubicBezTo>
                <a:cubicBezTo>
                  <a:pt x="158" y="51"/>
                  <a:pt x="153" y="59"/>
                  <a:pt x="149" y="60"/>
                </a:cubicBezTo>
                <a:cubicBezTo>
                  <a:pt x="145" y="62"/>
                  <a:pt x="151" y="65"/>
                  <a:pt x="152" y="67"/>
                </a:cubicBezTo>
                <a:cubicBezTo>
                  <a:pt x="153" y="70"/>
                  <a:pt x="156" y="70"/>
                  <a:pt x="158" y="74"/>
                </a:cubicBezTo>
                <a:cubicBezTo>
                  <a:pt x="162" y="80"/>
                  <a:pt x="157" y="81"/>
                  <a:pt x="156" y="88"/>
                </a:cubicBezTo>
                <a:cubicBezTo>
                  <a:pt x="161" y="86"/>
                  <a:pt x="162" y="88"/>
                  <a:pt x="164" y="91"/>
                </a:cubicBezTo>
                <a:cubicBezTo>
                  <a:pt x="164" y="92"/>
                  <a:pt x="163" y="100"/>
                  <a:pt x="162" y="102"/>
                </a:cubicBezTo>
                <a:cubicBezTo>
                  <a:pt x="160" y="104"/>
                  <a:pt x="151" y="100"/>
                  <a:pt x="150" y="98"/>
                </a:cubicBezTo>
                <a:cubicBezTo>
                  <a:pt x="149" y="97"/>
                  <a:pt x="150" y="91"/>
                  <a:pt x="151" y="90"/>
                </a:cubicBezTo>
                <a:cubicBezTo>
                  <a:pt x="144" y="86"/>
                  <a:pt x="143" y="97"/>
                  <a:pt x="139" y="94"/>
                </a:cubicBezTo>
                <a:cubicBezTo>
                  <a:pt x="134" y="91"/>
                  <a:pt x="131" y="89"/>
                  <a:pt x="126" y="91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19" y="90"/>
                  <a:pt x="127" y="92"/>
                  <a:pt x="124" y="95"/>
                </a:cubicBezTo>
                <a:cubicBezTo>
                  <a:pt x="123" y="96"/>
                  <a:pt x="112" y="95"/>
                  <a:pt x="110" y="95"/>
                </a:cubicBezTo>
                <a:cubicBezTo>
                  <a:pt x="107" y="96"/>
                  <a:pt x="102" y="96"/>
                  <a:pt x="98" y="97"/>
                </a:cubicBezTo>
                <a:cubicBezTo>
                  <a:pt x="96" y="98"/>
                  <a:pt x="90" y="102"/>
                  <a:pt x="88" y="105"/>
                </a:cubicBezTo>
                <a:cubicBezTo>
                  <a:pt x="88" y="105"/>
                  <a:pt x="90" y="106"/>
                  <a:pt x="90" y="107"/>
                </a:cubicBezTo>
                <a:cubicBezTo>
                  <a:pt x="85" y="105"/>
                  <a:pt x="84" y="109"/>
                  <a:pt x="80" y="11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8" y="109"/>
                  <a:pt x="74" y="110"/>
                  <a:pt x="69" y="110"/>
                </a:cubicBezTo>
                <a:cubicBezTo>
                  <a:pt x="69" y="107"/>
                  <a:pt x="67" y="105"/>
                  <a:pt x="65" y="104"/>
                </a:cubicBezTo>
                <a:cubicBezTo>
                  <a:pt x="66" y="102"/>
                  <a:pt x="67" y="101"/>
                  <a:pt x="65" y="100"/>
                </a:cubicBezTo>
                <a:cubicBezTo>
                  <a:pt x="66" y="100"/>
                  <a:pt x="53" y="97"/>
                  <a:pt x="51" y="99"/>
                </a:cubicBezTo>
                <a:cubicBezTo>
                  <a:pt x="49" y="104"/>
                  <a:pt x="47" y="97"/>
                  <a:pt x="48" y="97"/>
                </a:cubicBezTo>
                <a:cubicBezTo>
                  <a:pt x="44" y="99"/>
                  <a:pt x="48" y="102"/>
                  <a:pt x="48" y="107"/>
                </a:cubicBezTo>
                <a:cubicBezTo>
                  <a:pt x="47" y="112"/>
                  <a:pt x="38" y="116"/>
                  <a:pt x="34" y="117"/>
                </a:cubicBezTo>
                <a:cubicBezTo>
                  <a:pt x="34" y="116"/>
                  <a:pt x="38" y="111"/>
                  <a:pt x="35" y="110"/>
                </a:cubicBezTo>
                <a:cubicBezTo>
                  <a:pt x="34" y="109"/>
                  <a:pt x="31" y="111"/>
                  <a:pt x="31" y="112"/>
                </a:cubicBezTo>
                <a:cubicBezTo>
                  <a:pt x="29" y="107"/>
                  <a:pt x="30" y="107"/>
                  <a:pt x="27" y="104"/>
                </a:cubicBezTo>
                <a:cubicBezTo>
                  <a:pt x="24" y="101"/>
                  <a:pt x="19" y="97"/>
                  <a:pt x="18" y="97"/>
                </a:cubicBezTo>
                <a:cubicBezTo>
                  <a:pt x="14" y="95"/>
                  <a:pt x="16" y="100"/>
                  <a:pt x="12" y="100"/>
                </a:cubicBezTo>
                <a:cubicBezTo>
                  <a:pt x="11" y="100"/>
                  <a:pt x="11" y="100"/>
                  <a:pt x="10" y="99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10"/>
                  <a:pt x="0" y="120"/>
                  <a:pt x="0" y="120"/>
                </a:cubicBezTo>
                <a:cubicBezTo>
                  <a:pt x="3" y="120"/>
                  <a:pt x="3" y="120"/>
                  <a:pt x="3" y="120"/>
                </a:cubicBezTo>
                <a:cubicBezTo>
                  <a:pt x="5" y="129"/>
                  <a:pt x="5" y="129"/>
                  <a:pt x="5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8" y="133"/>
                  <a:pt x="16" y="139"/>
                  <a:pt x="17" y="140"/>
                </a:cubicBezTo>
                <a:cubicBezTo>
                  <a:pt x="18" y="142"/>
                  <a:pt x="22" y="141"/>
                  <a:pt x="22" y="141"/>
                </a:cubicBezTo>
                <a:cubicBezTo>
                  <a:pt x="22" y="141"/>
                  <a:pt x="29" y="146"/>
                  <a:pt x="32" y="144"/>
                </a:cubicBezTo>
                <a:cubicBezTo>
                  <a:pt x="35" y="143"/>
                  <a:pt x="41" y="136"/>
                  <a:pt x="41" y="136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6"/>
                  <a:pt x="50" y="142"/>
                  <a:pt x="53" y="143"/>
                </a:cubicBezTo>
                <a:cubicBezTo>
                  <a:pt x="57" y="145"/>
                  <a:pt x="57" y="149"/>
                  <a:pt x="57" y="149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73" y="147"/>
                  <a:pt x="67" y="139"/>
                  <a:pt x="76" y="138"/>
                </a:cubicBezTo>
                <a:cubicBezTo>
                  <a:pt x="85" y="137"/>
                  <a:pt x="87" y="138"/>
                  <a:pt x="87" y="138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23" y="126"/>
                  <a:pt x="125" y="128"/>
                </a:cubicBezTo>
                <a:cubicBezTo>
                  <a:pt x="127" y="130"/>
                  <a:pt x="120" y="134"/>
                  <a:pt x="120" y="134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3" y="143"/>
                  <a:pt x="125" y="141"/>
                  <a:pt x="127" y="142"/>
                </a:cubicBezTo>
                <a:cubicBezTo>
                  <a:pt x="129" y="143"/>
                  <a:pt x="128" y="147"/>
                  <a:pt x="128" y="14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97" y="165"/>
                  <a:pt x="197" y="165"/>
                  <a:pt x="197" y="165"/>
                </a:cubicBezTo>
                <a:cubicBezTo>
                  <a:pt x="202" y="164"/>
                  <a:pt x="202" y="164"/>
                  <a:pt x="202" y="164"/>
                </a:cubicBezTo>
                <a:cubicBezTo>
                  <a:pt x="212" y="167"/>
                  <a:pt x="212" y="167"/>
                  <a:pt x="212" y="167"/>
                </a:cubicBezTo>
                <a:cubicBezTo>
                  <a:pt x="214" y="170"/>
                  <a:pt x="214" y="170"/>
                  <a:pt x="214" y="170"/>
                </a:cubicBezTo>
                <a:cubicBezTo>
                  <a:pt x="225" y="168"/>
                  <a:pt x="225" y="168"/>
                  <a:pt x="225" y="168"/>
                </a:cubicBezTo>
                <a:cubicBezTo>
                  <a:pt x="232" y="171"/>
                  <a:pt x="232" y="171"/>
                  <a:pt x="232" y="171"/>
                </a:cubicBezTo>
                <a:cubicBezTo>
                  <a:pt x="238" y="164"/>
                  <a:pt x="238" y="164"/>
                  <a:pt x="238" y="164"/>
                </a:cubicBezTo>
                <a:cubicBezTo>
                  <a:pt x="238" y="164"/>
                  <a:pt x="241" y="164"/>
                  <a:pt x="243" y="163"/>
                </a:cubicBezTo>
                <a:cubicBezTo>
                  <a:pt x="245" y="162"/>
                  <a:pt x="244" y="156"/>
                  <a:pt x="247" y="156"/>
                </a:cubicBezTo>
                <a:cubicBezTo>
                  <a:pt x="251" y="155"/>
                  <a:pt x="256" y="153"/>
                  <a:pt x="256" y="153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62" y="154"/>
                  <a:pt x="267" y="151"/>
                  <a:pt x="270" y="152"/>
                </a:cubicBezTo>
                <a:cubicBezTo>
                  <a:pt x="273" y="152"/>
                  <a:pt x="275" y="154"/>
                  <a:pt x="275" y="154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79" y="149"/>
                  <a:pt x="279" y="147"/>
                  <a:pt x="287" y="147"/>
                </a:cubicBezTo>
                <a:cubicBezTo>
                  <a:pt x="293" y="146"/>
                  <a:pt x="295" y="149"/>
                  <a:pt x="295" y="149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298" y="147"/>
                  <a:pt x="294" y="144"/>
                  <a:pt x="296" y="140"/>
                </a:cubicBezTo>
                <a:cubicBezTo>
                  <a:pt x="298" y="136"/>
                  <a:pt x="300" y="137"/>
                  <a:pt x="300" y="13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19" y="127"/>
                  <a:pt x="319" y="127"/>
                  <a:pt x="319" y="127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20" y="118"/>
                  <a:pt x="315" y="117"/>
                  <a:pt x="315" y="115"/>
                </a:cubicBezTo>
                <a:cubicBezTo>
                  <a:pt x="314" y="112"/>
                  <a:pt x="317" y="110"/>
                  <a:pt x="317" y="109"/>
                </a:cubicBezTo>
                <a:cubicBezTo>
                  <a:pt x="317" y="107"/>
                  <a:pt x="313" y="107"/>
                  <a:pt x="313" y="104"/>
                </a:cubicBezTo>
                <a:cubicBezTo>
                  <a:pt x="314" y="101"/>
                  <a:pt x="328" y="98"/>
                  <a:pt x="326" y="92"/>
                </a:cubicBezTo>
                <a:cubicBezTo>
                  <a:pt x="324" y="85"/>
                  <a:pt x="322" y="85"/>
                  <a:pt x="322" y="85"/>
                </a:cubicBezTo>
                <a:cubicBezTo>
                  <a:pt x="317" y="86"/>
                  <a:pt x="317" y="86"/>
                  <a:pt x="317" y="86"/>
                </a:cubicBezTo>
                <a:cubicBezTo>
                  <a:pt x="317" y="86"/>
                  <a:pt x="312" y="88"/>
                  <a:pt x="314" y="83"/>
                </a:cubicBezTo>
                <a:cubicBezTo>
                  <a:pt x="315" y="79"/>
                  <a:pt x="320" y="78"/>
                  <a:pt x="322" y="77"/>
                </a:cubicBezTo>
                <a:cubicBezTo>
                  <a:pt x="324" y="77"/>
                  <a:pt x="328" y="82"/>
                  <a:pt x="328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1" y="70"/>
                  <a:pt x="341" y="70"/>
                  <a:pt x="341" y="70"/>
                </a:cubicBezTo>
                <a:cubicBezTo>
                  <a:pt x="339" y="69"/>
                  <a:pt x="339" y="69"/>
                  <a:pt x="339" y="69"/>
                </a:cubicBezTo>
                <a:cubicBezTo>
                  <a:pt x="342" y="67"/>
                  <a:pt x="342" y="67"/>
                  <a:pt x="342" y="67"/>
                </a:cubicBezTo>
                <a:cubicBezTo>
                  <a:pt x="342" y="67"/>
                  <a:pt x="343" y="60"/>
                  <a:pt x="342" y="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800" noProof="1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5137578" y="3799396"/>
            <a:ext cx="307300" cy="329678"/>
            <a:chOff x="3712529" y="3589563"/>
            <a:chExt cx="333791" cy="358098"/>
          </a:xfrm>
        </p:grpSpPr>
        <p:cxnSp>
          <p:nvCxnSpPr>
            <p:cNvPr id="35" name="Łącznik prostoliniowy 44"/>
            <p:cNvCxnSpPr>
              <a:endCxn id="36" idx="7"/>
            </p:cNvCxnSpPr>
            <p:nvPr/>
          </p:nvCxnSpPr>
          <p:spPr>
            <a:xfrm flipH="1">
              <a:off x="3814421" y="3589563"/>
              <a:ext cx="231899" cy="256207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a 45"/>
            <p:cNvSpPr/>
            <p:nvPr/>
          </p:nvSpPr>
          <p:spPr>
            <a:xfrm>
              <a:off x="3712529" y="3828288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5061162" y="4391216"/>
            <a:ext cx="277273" cy="348372"/>
            <a:chOff x="3563783" y="4368601"/>
            <a:chExt cx="301175" cy="378404"/>
          </a:xfrm>
        </p:grpSpPr>
        <p:sp>
          <p:nvSpPr>
            <p:cNvPr id="38" name="Elipsa 46"/>
            <p:cNvSpPr/>
            <p:nvPr/>
          </p:nvSpPr>
          <p:spPr>
            <a:xfrm>
              <a:off x="3745585" y="4627632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cxnSp>
          <p:nvCxnSpPr>
            <p:cNvPr id="39" name="Łącznik prostoliniowy 47"/>
            <p:cNvCxnSpPr>
              <a:endCxn id="38" idx="1"/>
            </p:cNvCxnSpPr>
            <p:nvPr/>
          </p:nvCxnSpPr>
          <p:spPr>
            <a:xfrm>
              <a:off x="3563783" y="4368601"/>
              <a:ext cx="199284" cy="276512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a 39"/>
          <p:cNvGrpSpPr/>
          <p:nvPr/>
        </p:nvGrpSpPr>
        <p:grpSpPr>
          <a:xfrm>
            <a:off x="3663492" y="3774359"/>
            <a:ext cx="265931" cy="109899"/>
            <a:chOff x="2045611" y="3698568"/>
            <a:chExt cx="288856" cy="119373"/>
          </a:xfrm>
        </p:grpSpPr>
        <p:sp>
          <p:nvSpPr>
            <p:cNvPr id="41" name="Elipsa 54"/>
            <p:cNvSpPr/>
            <p:nvPr/>
          </p:nvSpPr>
          <p:spPr>
            <a:xfrm>
              <a:off x="2045611" y="3698568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cxnSp>
          <p:nvCxnSpPr>
            <p:cNvPr id="42" name="Łącznik prostoliniowy 57"/>
            <p:cNvCxnSpPr>
              <a:endCxn id="41" idx="6"/>
            </p:cNvCxnSpPr>
            <p:nvPr/>
          </p:nvCxnSpPr>
          <p:spPr>
            <a:xfrm flipH="1">
              <a:off x="2164984" y="3725778"/>
              <a:ext cx="169483" cy="32477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a 42"/>
          <p:cNvGrpSpPr/>
          <p:nvPr/>
        </p:nvGrpSpPr>
        <p:grpSpPr>
          <a:xfrm>
            <a:off x="3786490" y="3454689"/>
            <a:ext cx="304860" cy="109899"/>
            <a:chOff x="2282502" y="3418841"/>
            <a:chExt cx="331142" cy="119373"/>
          </a:xfrm>
        </p:grpSpPr>
        <p:sp>
          <p:nvSpPr>
            <p:cNvPr id="44" name="Elipsa 55"/>
            <p:cNvSpPr/>
            <p:nvPr/>
          </p:nvSpPr>
          <p:spPr>
            <a:xfrm>
              <a:off x="2282502" y="3418841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cxnSp>
          <p:nvCxnSpPr>
            <p:cNvPr id="45" name="Łącznik prostoliniowy 56"/>
            <p:cNvCxnSpPr/>
            <p:nvPr/>
          </p:nvCxnSpPr>
          <p:spPr>
            <a:xfrm flipH="1" flipV="1">
              <a:off x="2401879" y="3478523"/>
              <a:ext cx="211765" cy="4440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a 48"/>
          <p:cNvGrpSpPr/>
          <p:nvPr/>
        </p:nvGrpSpPr>
        <p:grpSpPr>
          <a:xfrm>
            <a:off x="5888192" y="3903004"/>
            <a:ext cx="484985" cy="920979"/>
            <a:chOff x="4462102" y="3838310"/>
            <a:chExt cx="526795" cy="1000375"/>
          </a:xfrm>
        </p:grpSpPr>
        <p:sp>
          <p:nvSpPr>
            <p:cNvPr id="50" name="Elipsa 50"/>
            <p:cNvSpPr/>
            <p:nvPr/>
          </p:nvSpPr>
          <p:spPr>
            <a:xfrm>
              <a:off x="4462102" y="4719312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cxnSp>
          <p:nvCxnSpPr>
            <p:cNvPr id="51" name="Łącznik prostoliniowy 51"/>
            <p:cNvCxnSpPr>
              <a:endCxn id="50" idx="7"/>
            </p:cNvCxnSpPr>
            <p:nvPr/>
          </p:nvCxnSpPr>
          <p:spPr>
            <a:xfrm flipH="1">
              <a:off x="4563993" y="4439607"/>
              <a:ext cx="424904" cy="297187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oliniowy 52"/>
            <p:cNvCxnSpPr/>
            <p:nvPr/>
          </p:nvCxnSpPr>
          <p:spPr>
            <a:xfrm>
              <a:off x="4988897" y="3838310"/>
              <a:ext cx="0" cy="601297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a 52"/>
          <p:cNvGrpSpPr/>
          <p:nvPr/>
        </p:nvGrpSpPr>
        <p:grpSpPr>
          <a:xfrm>
            <a:off x="6373177" y="4456579"/>
            <a:ext cx="691325" cy="373253"/>
            <a:chOff x="4988897" y="4439607"/>
            <a:chExt cx="750923" cy="405431"/>
          </a:xfrm>
        </p:grpSpPr>
        <p:sp>
          <p:nvSpPr>
            <p:cNvPr id="54" name="Elipsa 59"/>
            <p:cNvSpPr/>
            <p:nvPr/>
          </p:nvSpPr>
          <p:spPr>
            <a:xfrm>
              <a:off x="5620447" y="4725665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cxnSp>
          <p:nvCxnSpPr>
            <p:cNvPr id="55" name="Łącznik prostoliniowy 60"/>
            <p:cNvCxnSpPr>
              <a:stCxn id="54" idx="2"/>
            </p:cNvCxnSpPr>
            <p:nvPr/>
          </p:nvCxnSpPr>
          <p:spPr>
            <a:xfrm flipH="1" flipV="1">
              <a:off x="4988897" y="4439607"/>
              <a:ext cx="631550" cy="345745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a 55"/>
          <p:cNvGrpSpPr/>
          <p:nvPr/>
        </p:nvGrpSpPr>
        <p:grpSpPr>
          <a:xfrm>
            <a:off x="6897793" y="4741438"/>
            <a:ext cx="790756" cy="1001458"/>
            <a:chOff x="5558739" y="4749024"/>
            <a:chExt cx="858926" cy="1087792"/>
          </a:xfrm>
        </p:grpSpPr>
        <p:sp>
          <p:nvSpPr>
            <p:cNvPr id="57" name="Elipsa 61"/>
            <p:cNvSpPr/>
            <p:nvPr/>
          </p:nvSpPr>
          <p:spPr>
            <a:xfrm>
              <a:off x="6298292" y="5717443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cxnSp>
          <p:nvCxnSpPr>
            <p:cNvPr id="58" name="Łącznik prostoliniowy 62"/>
            <p:cNvCxnSpPr/>
            <p:nvPr/>
          </p:nvCxnSpPr>
          <p:spPr>
            <a:xfrm flipV="1">
              <a:off x="5563749" y="4749024"/>
              <a:ext cx="0" cy="439836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oliniowy 63"/>
            <p:cNvCxnSpPr>
              <a:stCxn id="57" idx="1"/>
            </p:cNvCxnSpPr>
            <p:nvPr/>
          </p:nvCxnSpPr>
          <p:spPr>
            <a:xfrm flipH="1" flipV="1">
              <a:off x="5558739" y="5178842"/>
              <a:ext cx="757035" cy="556082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a 59"/>
          <p:cNvGrpSpPr/>
          <p:nvPr/>
        </p:nvGrpSpPr>
        <p:grpSpPr>
          <a:xfrm>
            <a:off x="6571632" y="3772344"/>
            <a:ext cx="840274" cy="119625"/>
            <a:chOff x="4659491" y="3892453"/>
            <a:chExt cx="912713" cy="129938"/>
          </a:xfrm>
        </p:grpSpPr>
        <p:cxnSp>
          <p:nvCxnSpPr>
            <p:cNvPr id="61" name="Łącznik prostoliniowy 171"/>
            <p:cNvCxnSpPr>
              <a:stCxn id="62" idx="2"/>
            </p:cNvCxnSpPr>
            <p:nvPr/>
          </p:nvCxnSpPr>
          <p:spPr>
            <a:xfrm flipH="1" flipV="1">
              <a:off x="4659491" y="3892453"/>
              <a:ext cx="793340" cy="70252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ipsa 172"/>
            <p:cNvSpPr/>
            <p:nvPr/>
          </p:nvSpPr>
          <p:spPr>
            <a:xfrm>
              <a:off x="5452831" y="3903018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</p:grpSp>
      <p:grpSp>
        <p:nvGrpSpPr>
          <p:cNvPr id="63" name="Grupa 62"/>
          <p:cNvGrpSpPr/>
          <p:nvPr/>
        </p:nvGrpSpPr>
        <p:grpSpPr>
          <a:xfrm>
            <a:off x="6486280" y="3000790"/>
            <a:ext cx="707241" cy="192597"/>
            <a:chOff x="5111750" y="2858317"/>
            <a:chExt cx="768211" cy="209201"/>
          </a:xfrm>
        </p:grpSpPr>
        <p:cxnSp>
          <p:nvCxnSpPr>
            <p:cNvPr id="64" name="Łącznik prostoliniowy 173"/>
            <p:cNvCxnSpPr>
              <a:stCxn id="65" idx="2"/>
            </p:cNvCxnSpPr>
            <p:nvPr/>
          </p:nvCxnSpPr>
          <p:spPr>
            <a:xfrm flipH="1">
              <a:off x="5111750" y="2918004"/>
              <a:ext cx="648838" cy="149514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ipsa 174"/>
            <p:cNvSpPr/>
            <p:nvPr/>
          </p:nvSpPr>
          <p:spPr>
            <a:xfrm>
              <a:off x="5760588" y="2858317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</p:grpSp>
      <p:grpSp>
        <p:nvGrpSpPr>
          <p:cNvPr id="66" name="Grupa 65"/>
          <p:cNvGrpSpPr/>
          <p:nvPr/>
        </p:nvGrpSpPr>
        <p:grpSpPr>
          <a:xfrm>
            <a:off x="3164148" y="2764572"/>
            <a:ext cx="4857597" cy="3157371"/>
            <a:chOff x="1503222" y="2601735"/>
            <a:chExt cx="5276363" cy="3429564"/>
          </a:xfrm>
        </p:grpSpPr>
        <p:sp>
          <p:nvSpPr>
            <p:cNvPr id="67" name="pole tekstowe 66"/>
            <p:cNvSpPr txBox="1"/>
            <p:nvPr/>
          </p:nvSpPr>
          <p:spPr>
            <a:xfrm>
              <a:off x="3804730" y="3898491"/>
              <a:ext cx="719730" cy="367740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r>
                <a:rPr lang="pl-PL" sz="11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Czech </a:t>
              </a:r>
              <a:r>
                <a:rPr lang="pl-PL" sz="11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/>
              </a:r>
              <a:br>
                <a:rPr lang="pl-PL" sz="11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</a:br>
              <a:r>
                <a:rPr lang="pl-PL" sz="11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Republic </a:t>
              </a:r>
              <a:endParaRPr lang="en-GB" sz="11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3247838" y="4832669"/>
              <a:ext cx="550398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Austria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69" name="pole tekstowe 68"/>
            <p:cNvSpPr txBox="1"/>
            <p:nvPr/>
          </p:nvSpPr>
          <p:spPr>
            <a:xfrm>
              <a:off x="1503222" y="3758255"/>
              <a:ext cx="497499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Belgium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70" name="pole tekstowe 69"/>
            <p:cNvSpPr txBox="1"/>
            <p:nvPr/>
          </p:nvSpPr>
          <p:spPr>
            <a:xfrm>
              <a:off x="1726442" y="3080258"/>
              <a:ext cx="675432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The Netherlands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71" name="pole tekstowe 70"/>
            <p:cNvSpPr txBox="1"/>
            <p:nvPr/>
          </p:nvSpPr>
          <p:spPr>
            <a:xfrm>
              <a:off x="4032666" y="4351925"/>
              <a:ext cx="685050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Slovakia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72" name="pole tekstowe 71"/>
            <p:cNvSpPr txBox="1"/>
            <p:nvPr/>
          </p:nvSpPr>
          <p:spPr>
            <a:xfrm>
              <a:off x="4120018" y="4884002"/>
              <a:ext cx="516735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Hungary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73" name="pole tekstowe 72"/>
            <p:cNvSpPr txBox="1"/>
            <p:nvPr/>
          </p:nvSpPr>
          <p:spPr>
            <a:xfrm>
              <a:off x="5610938" y="4884002"/>
              <a:ext cx="685050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Romania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74" name="pole tekstowe 73"/>
            <p:cNvSpPr txBox="1"/>
            <p:nvPr/>
          </p:nvSpPr>
          <p:spPr>
            <a:xfrm>
              <a:off x="5885835" y="5846633"/>
              <a:ext cx="493396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Turkey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75" name="pole tekstowe 74"/>
            <p:cNvSpPr txBox="1"/>
            <p:nvPr/>
          </p:nvSpPr>
          <p:spPr>
            <a:xfrm>
              <a:off x="6179493" y="3573589"/>
              <a:ext cx="600092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Ukraine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76" name="pole tekstowe 75"/>
            <p:cNvSpPr txBox="1"/>
            <p:nvPr/>
          </p:nvSpPr>
          <p:spPr>
            <a:xfrm>
              <a:off x="5624386" y="2601735"/>
              <a:ext cx="625739" cy="184666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 w="63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Belarus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77" name="Poland"/>
          <p:cNvSpPr>
            <a:spLocks/>
          </p:cNvSpPr>
          <p:nvPr/>
        </p:nvSpPr>
        <p:spPr bwMode="auto">
          <a:xfrm>
            <a:off x="5138120" y="2876542"/>
            <a:ext cx="1507467" cy="1244050"/>
          </a:xfrm>
          <a:custGeom>
            <a:avLst/>
            <a:gdLst/>
            <a:ahLst/>
            <a:cxnLst>
              <a:cxn ang="0">
                <a:pos x="430" y="225"/>
              </a:cxn>
              <a:cxn ang="0">
                <a:pos x="402" y="196"/>
              </a:cxn>
              <a:cxn ang="0">
                <a:pos x="398" y="168"/>
              </a:cxn>
              <a:cxn ang="0">
                <a:pos x="390" y="146"/>
              </a:cxn>
              <a:cxn ang="0">
                <a:pos x="398" y="112"/>
              </a:cxn>
              <a:cxn ang="0">
                <a:pos x="393" y="84"/>
              </a:cxn>
              <a:cxn ang="0">
                <a:pos x="376" y="44"/>
              </a:cxn>
              <a:cxn ang="0">
                <a:pos x="364" y="17"/>
              </a:cxn>
              <a:cxn ang="0">
                <a:pos x="337" y="9"/>
              </a:cxn>
              <a:cxn ang="0">
                <a:pos x="224" y="18"/>
              </a:cxn>
              <a:cxn ang="0">
                <a:pos x="216" y="26"/>
              </a:cxn>
              <a:cxn ang="0">
                <a:pos x="204" y="33"/>
              </a:cxn>
              <a:cxn ang="0">
                <a:pos x="212" y="23"/>
              </a:cxn>
              <a:cxn ang="0">
                <a:pos x="211" y="22"/>
              </a:cxn>
              <a:cxn ang="0">
                <a:pos x="173" y="8"/>
              </a:cxn>
              <a:cxn ang="0">
                <a:pos x="175" y="5"/>
              </a:cxn>
              <a:cxn ang="0">
                <a:pos x="123" y="9"/>
              </a:cxn>
              <a:cxn ang="0">
                <a:pos x="88" y="30"/>
              </a:cxn>
              <a:cxn ang="0">
                <a:pos x="38" y="46"/>
              </a:cxn>
              <a:cxn ang="0">
                <a:pos x="6" y="60"/>
              </a:cxn>
              <a:cxn ang="0">
                <a:pos x="16" y="63"/>
              </a:cxn>
              <a:cxn ang="0">
                <a:pos x="24" y="58"/>
              </a:cxn>
              <a:cxn ang="0">
                <a:pos x="19" y="80"/>
              </a:cxn>
              <a:cxn ang="0">
                <a:pos x="22" y="88"/>
              </a:cxn>
              <a:cxn ang="0">
                <a:pos x="6" y="83"/>
              </a:cxn>
              <a:cxn ang="0">
                <a:pos x="2" y="124"/>
              </a:cxn>
              <a:cxn ang="0">
                <a:pos x="19" y="163"/>
              </a:cxn>
              <a:cxn ang="0">
                <a:pos x="24" y="195"/>
              </a:cxn>
              <a:cxn ang="0">
                <a:pos x="39" y="226"/>
              </a:cxn>
              <a:cxn ang="0">
                <a:pos x="36" y="261"/>
              </a:cxn>
              <a:cxn ang="0">
                <a:pos x="44" y="258"/>
              </a:cxn>
              <a:cxn ang="0">
                <a:pos x="58" y="264"/>
              </a:cxn>
              <a:cxn ang="0">
                <a:pos x="88" y="275"/>
              </a:cxn>
              <a:cxn ang="0">
                <a:pos x="109" y="280"/>
              </a:cxn>
              <a:cxn ang="0">
                <a:pos x="114" y="308"/>
              </a:cxn>
              <a:cxn ang="0">
                <a:pos x="134" y="302"/>
              </a:cxn>
              <a:cxn ang="0">
                <a:pos x="127" y="287"/>
              </a:cxn>
              <a:cxn ang="0">
                <a:pos x="162" y="293"/>
              </a:cxn>
              <a:cxn ang="0">
                <a:pos x="166" y="308"/>
              </a:cxn>
              <a:cxn ang="0">
                <a:pos x="176" y="309"/>
              </a:cxn>
              <a:cxn ang="0">
                <a:pos x="205" y="329"/>
              </a:cxn>
              <a:cxn ang="0">
                <a:pos x="221" y="340"/>
              </a:cxn>
              <a:cxn ang="0">
                <a:pos x="234" y="339"/>
              </a:cxn>
              <a:cxn ang="0">
                <a:pos x="248" y="341"/>
              </a:cxn>
              <a:cxn ang="0">
                <a:pos x="257" y="342"/>
              </a:cxn>
              <a:cxn ang="0">
                <a:pos x="265" y="353"/>
              </a:cxn>
              <a:cxn ang="0">
                <a:pos x="288" y="339"/>
              </a:cxn>
              <a:cxn ang="0">
                <a:pos x="314" y="337"/>
              </a:cxn>
              <a:cxn ang="0">
                <a:pos x="343" y="335"/>
              </a:cxn>
              <a:cxn ang="0">
                <a:pos x="381" y="348"/>
              </a:cxn>
              <a:cxn ang="0">
                <a:pos x="386" y="341"/>
              </a:cxn>
              <a:cxn ang="0">
                <a:pos x="392" y="301"/>
              </a:cxn>
              <a:cxn ang="0">
                <a:pos x="428" y="254"/>
              </a:cxn>
            </a:cxnLst>
            <a:rect l="0" t="0" r="r" b="b"/>
            <a:pathLst>
              <a:path w="431" h="356">
                <a:moveTo>
                  <a:pt x="422" y="231"/>
                </a:moveTo>
                <a:cubicBezTo>
                  <a:pt x="423" y="229"/>
                  <a:pt x="427" y="228"/>
                  <a:pt x="427" y="228"/>
                </a:cubicBezTo>
                <a:cubicBezTo>
                  <a:pt x="430" y="225"/>
                  <a:pt x="430" y="225"/>
                  <a:pt x="430" y="225"/>
                </a:cubicBezTo>
                <a:cubicBezTo>
                  <a:pt x="430" y="225"/>
                  <a:pt x="422" y="222"/>
                  <a:pt x="419" y="218"/>
                </a:cubicBezTo>
                <a:cubicBezTo>
                  <a:pt x="417" y="215"/>
                  <a:pt x="415" y="210"/>
                  <a:pt x="411" y="207"/>
                </a:cubicBezTo>
                <a:cubicBezTo>
                  <a:pt x="407" y="203"/>
                  <a:pt x="402" y="202"/>
                  <a:pt x="402" y="196"/>
                </a:cubicBezTo>
                <a:cubicBezTo>
                  <a:pt x="402" y="189"/>
                  <a:pt x="398" y="185"/>
                  <a:pt x="396" y="181"/>
                </a:cubicBezTo>
                <a:cubicBezTo>
                  <a:pt x="394" y="178"/>
                  <a:pt x="394" y="172"/>
                  <a:pt x="394" y="172"/>
                </a:cubicBezTo>
                <a:cubicBezTo>
                  <a:pt x="398" y="168"/>
                  <a:pt x="398" y="168"/>
                  <a:pt x="398" y="168"/>
                </a:cubicBezTo>
                <a:cubicBezTo>
                  <a:pt x="395" y="162"/>
                  <a:pt x="395" y="162"/>
                  <a:pt x="395" y="162"/>
                </a:cubicBezTo>
                <a:cubicBezTo>
                  <a:pt x="397" y="154"/>
                  <a:pt x="397" y="154"/>
                  <a:pt x="397" y="154"/>
                </a:cubicBezTo>
                <a:cubicBezTo>
                  <a:pt x="397" y="154"/>
                  <a:pt x="399" y="149"/>
                  <a:pt x="390" y="146"/>
                </a:cubicBezTo>
                <a:cubicBezTo>
                  <a:pt x="380" y="141"/>
                  <a:pt x="373" y="141"/>
                  <a:pt x="373" y="141"/>
                </a:cubicBezTo>
                <a:cubicBezTo>
                  <a:pt x="373" y="141"/>
                  <a:pt x="374" y="126"/>
                  <a:pt x="380" y="120"/>
                </a:cubicBezTo>
                <a:cubicBezTo>
                  <a:pt x="386" y="115"/>
                  <a:pt x="398" y="112"/>
                  <a:pt x="398" y="112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3" y="84"/>
                  <a:pt x="393" y="84"/>
                  <a:pt x="393" y="84"/>
                </a:cubicBezTo>
                <a:cubicBezTo>
                  <a:pt x="395" y="80"/>
                  <a:pt x="395" y="80"/>
                  <a:pt x="395" y="80"/>
                </a:cubicBezTo>
                <a:cubicBezTo>
                  <a:pt x="395" y="80"/>
                  <a:pt x="380" y="62"/>
                  <a:pt x="379" y="56"/>
                </a:cubicBezTo>
                <a:cubicBezTo>
                  <a:pt x="377" y="50"/>
                  <a:pt x="376" y="44"/>
                  <a:pt x="376" y="44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8"/>
                  <a:pt x="365" y="28"/>
                  <a:pt x="365" y="28"/>
                </a:cubicBezTo>
                <a:cubicBezTo>
                  <a:pt x="365" y="28"/>
                  <a:pt x="368" y="25"/>
                  <a:pt x="364" y="17"/>
                </a:cubicBezTo>
                <a:cubicBezTo>
                  <a:pt x="359" y="9"/>
                  <a:pt x="351" y="11"/>
                  <a:pt x="347" y="11"/>
                </a:cubicBezTo>
                <a:cubicBezTo>
                  <a:pt x="343" y="10"/>
                  <a:pt x="344" y="6"/>
                  <a:pt x="341" y="5"/>
                </a:cubicBezTo>
                <a:cubicBezTo>
                  <a:pt x="338" y="4"/>
                  <a:pt x="337" y="9"/>
                  <a:pt x="337" y="9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9"/>
                  <a:pt x="296" y="19"/>
                  <a:pt x="280" y="19"/>
                </a:cubicBezTo>
                <a:cubicBezTo>
                  <a:pt x="265" y="20"/>
                  <a:pt x="224" y="18"/>
                  <a:pt x="224" y="18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16" y="26"/>
                  <a:pt x="216" y="26"/>
                  <a:pt x="216" y="26"/>
                </a:cubicBezTo>
                <a:cubicBezTo>
                  <a:pt x="216" y="26"/>
                  <a:pt x="212" y="27"/>
                  <a:pt x="210" y="29"/>
                </a:cubicBezTo>
                <a:cubicBezTo>
                  <a:pt x="209" y="30"/>
                  <a:pt x="208" y="35"/>
                  <a:pt x="208" y="35"/>
                </a:cubicBezTo>
                <a:cubicBezTo>
                  <a:pt x="204" y="33"/>
                  <a:pt x="204" y="33"/>
                  <a:pt x="204" y="33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29"/>
                  <a:pt x="209" y="25"/>
                  <a:pt x="212" y="23"/>
                </a:cubicBezTo>
                <a:cubicBezTo>
                  <a:pt x="216" y="21"/>
                  <a:pt x="224" y="9"/>
                  <a:pt x="224" y="9"/>
                </a:cubicBezTo>
                <a:cubicBezTo>
                  <a:pt x="222" y="7"/>
                  <a:pt x="222" y="7"/>
                  <a:pt x="222" y="7"/>
                </a:cubicBezTo>
                <a:cubicBezTo>
                  <a:pt x="222" y="7"/>
                  <a:pt x="214" y="21"/>
                  <a:pt x="211" y="22"/>
                </a:cubicBezTo>
                <a:cubicBezTo>
                  <a:pt x="209" y="22"/>
                  <a:pt x="191" y="36"/>
                  <a:pt x="180" y="27"/>
                </a:cubicBezTo>
                <a:cubicBezTo>
                  <a:pt x="168" y="19"/>
                  <a:pt x="166" y="6"/>
                  <a:pt x="166" y="6"/>
                </a:cubicBezTo>
                <a:cubicBezTo>
                  <a:pt x="166" y="6"/>
                  <a:pt x="171" y="7"/>
                  <a:pt x="173" y="8"/>
                </a:cubicBezTo>
                <a:cubicBezTo>
                  <a:pt x="176" y="9"/>
                  <a:pt x="181" y="14"/>
                  <a:pt x="181" y="1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8" y="7"/>
                  <a:pt x="175" y="5"/>
                </a:cubicBezTo>
                <a:cubicBezTo>
                  <a:pt x="171" y="4"/>
                  <a:pt x="164" y="0"/>
                  <a:pt x="160" y="0"/>
                </a:cubicBezTo>
                <a:cubicBezTo>
                  <a:pt x="156" y="0"/>
                  <a:pt x="140" y="6"/>
                  <a:pt x="136" y="7"/>
                </a:cubicBezTo>
                <a:cubicBezTo>
                  <a:pt x="132" y="7"/>
                  <a:pt x="128" y="9"/>
                  <a:pt x="123" y="9"/>
                </a:cubicBezTo>
                <a:cubicBezTo>
                  <a:pt x="119" y="10"/>
                  <a:pt x="111" y="18"/>
                  <a:pt x="107" y="20"/>
                </a:cubicBezTo>
                <a:cubicBezTo>
                  <a:pt x="103" y="22"/>
                  <a:pt x="98" y="21"/>
                  <a:pt x="95" y="24"/>
                </a:cubicBezTo>
                <a:cubicBezTo>
                  <a:pt x="92" y="26"/>
                  <a:pt x="92" y="26"/>
                  <a:pt x="88" y="30"/>
                </a:cubicBezTo>
                <a:cubicBezTo>
                  <a:pt x="85" y="34"/>
                  <a:pt x="82" y="37"/>
                  <a:pt x="82" y="37"/>
                </a:cubicBezTo>
                <a:cubicBezTo>
                  <a:pt x="60" y="43"/>
                  <a:pt x="42" y="43"/>
                  <a:pt x="42" y="43"/>
                </a:cubicBezTo>
                <a:cubicBezTo>
                  <a:pt x="38" y="46"/>
                  <a:pt x="38" y="46"/>
                  <a:pt x="38" y="46"/>
                </a:cubicBezTo>
                <a:cubicBezTo>
                  <a:pt x="24" y="51"/>
                  <a:pt x="24" y="51"/>
                  <a:pt x="24" y="51"/>
                </a:cubicBezTo>
                <a:cubicBezTo>
                  <a:pt x="20" y="52"/>
                  <a:pt x="20" y="52"/>
                  <a:pt x="20" y="52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62"/>
                  <a:pt x="7" y="62"/>
                  <a:pt x="7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55"/>
                  <a:pt x="20" y="55"/>
                  <a:pt x="20" y="55"/>
                </a:cubicBezTo>
                <a:cubicBezTo>
                  <a:pt x="25" y="53"/>
                  <a:pt x="25" y="53"/>
                  <a:pt x="25" y="53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19" y="60"/>
                  <a:pt x="19" y="63"/>
                </a:cubicBezTo>
                <a:cubicBezTo>
                  <a:pt x="20" y="66"/>
                  <a:pt x="22" y="72"/>
                  <a:pt x="22" y="73"/>
                </a:cubicBezTo>
                <a:cubicBezTo>
                  <a:pt x="22" y="74"/>
                  <a:pt x="18" y="77"/>
                  <a:pt x="19" y="80"/>
                </a:cubicBezTo>
                <a:cubicBezTo>
                  <a:pt x="21" y="81"/>
                  <a:pt x="30" y="94"/>
                  <a:pt x="26" y="96"/>
                </a:cubicBezTo>
                <a:cubicBezTo>
                  <a:pt x="24" y="98"/>
                  <a:pt x="19" y="97"/>
                  <a:pt x="20" y="94"/>
                </a:cubicBezTo>
                <a:cubicBezTo>
                  <a:pt x="21" y="91"/>
                  <a:pt x="22" y="88"/>
                  <a:pt x="22" y="88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2" y="81"/>
                  <a:pt x="9" y="81"/>
                </a:cubicBezTo>
                <a:cubicBezTo>
                  <a:pt x="8" y="81"/>
                  <a:pt x="7" y="82"/>
                  <a:pt x="6" y="83"/>
                </a:cubicBezTo>
                <a:cubicBezTo>
                  <a:pt x="7" y="87"/>
                  <a:pt x="7" y="94"/>
                  <a:pt x="9" y="98"/>
                </a:cubicBezTo>
                <a:cubicBezTo>
                  <a:pt x="13" y="104"/>
                  <a:pt x="11" y="110"/>
                  <a:pt x="9" y="117"/>
                </a:cubicBezTo>
                <a:cubicBezTo>
                  <a:pt x="8" y="121"/>
                  <a:pt x="4" y="121"/>
                  <a:pt x="2" y="124"/>
                </a:cubicBezTo>
                <a:cubicBezTo>
                  <a:pt x="1" y="125"/>
                  <a:pt x="1" y="131"/>
                  <a:pt x="0" y="133"/>
                </a:cubicBezTo>
                <a:cubicBezTo>
                  <a:pt x="9" y="134"/>
                  <a:pt x="22" y="148"/>
                  <a:pt x="22" y="155"/>
                </a:cubicBezTo>
                <a:cubicBezTo>
                  <a:pt x="22" y="159"/>
                  <a:pt x="18" y="157"/>
                  <a:pt x="19" y="163"/>
                </a:cubicBezTo>
                <a:cubicBezTo>
                  <a:pt x="20" y="167"/>
                  <a:pt x="20" y="168"/>
                  <a:pt x="24" y="170"/>
                </a:cubicBezTo>
                <a:cubicBezTo>
                  <a:pt x="28" y="171"/>
                  <a:pt x="24" y="181"/>
                  <a:pt x="25" y="181"/>
                </a:cubicBezTo>
                <a:cubicBezTo>
                  <a:pt x="31" y="182"/>
                  <a:pt x="26" y="192"/>
                  <a:pt x="24" y="195"/>
                </a:cubicBezTo>
                <a:cubicBezTo>
                  <a:pt x="20" y="200"/>
                  <a:pt x="28" y="204"/>
                  <a:pt x="30" y="210"/>
                </a:cubicBezTo>
                <a:cubicBezTo>
                  <a:pt x="32" y="212"/>
                  <a:pt x="26" y="216"/>
                  <a:pt x="30" y="218"/>
                </a:cubicBezTo>
                <a:cubicBezTo>
                  <a:pt x="34" y="220"/>
                  <a:pt x="39" y="219"/>
                  <a:pt x="39" y="226"/>
                </a:cubicBezTo>
                <a:cubicBezTo>
                  <a:pt x="39" y="232"/>
                  <a:pt x="45" y="235"/>
                  <a:pt x="42" y="242"/>
                </a:cubicBezTo>
                <a:cubicBezTo>
                  <a:pt x="42" y="246"/>
                  <a:pt x="40" y="257"/>
                  <a:pt x="37" y="259"/>
                </a:cubicBezTo>
                <a:cubicBezTo>
                  <a:pt x="37" y="260"/>
                  <a:pt x="37" y="260"/>
                  <a:pt x="36" y="261"/>
                </a:cubicBezTo>
                <a:cubicBezTo>
                  <a:pt x="44" y="263"/>
                  <a:pt x="44" y="263"/>
                  <a:pt x="44" y="263"/>
                </a:cubicBezTo>
                <a:cubicBezTo>
                  <a:pt x="46" y="261"/>
                  <a:pt x="46" y="261"/>
                  <a:pt x="46" y="261"/>
                </a:cubicBezTo>
                <a:cubicBezTo>
                  <a:pt x="44" y="258"/>
                  <a:pt x="44" y="258"/>
                  <a:pt x="44" y="258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8" y="264"/>
                  <a:pt x="58" y="264"/>
                  <a:pt x="58" y="264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6" y="267"/>
                  <a:pt x="66" y="267"/>
                  <a:pt x="66" y="267"/>
                </a:cubicBezTo>
                <a:cubicBezTo>
                  <a:pt x="88" y="275"/>
                  <a:pt x="88" y="275"/>
                  <a:pt x="88" y="275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102" y="275"/>
                  <a:pt x="102" y="275"/>
                  <a:pt x="102" y="275"/>
                </a:cubicBezTo>
                <a:cubicBezTo>
                  <a:pt x="109" y="280"/>
                  <a:pt x="109" y="280"/>
                  <a:pt x="109" y="280"/>
                </a:cubicBezTo>
                <a:cubicBezTo>
                  <a:pt x="109" y="280"/>
                  <a:pt x="96" y="288"/>
                  <a:pt x="98" y="291"/>
                </a:cubicBezTo>
                <a:cubicBezTo>
                  <a:pt x="100" y="293"/>
                  <a:pt x="109" y="292"/>
                  <a:pt x="110" y="295"/>
                </a:cubicBezTo>
                <a:cubicBezTo>
                  <a:pt x="112" y="298"/>
                  <a:pt x="111" y="306"/>
                  <a:pt x="114" y="308"/>
                </a:cubicBezTo>
                <a:cubicBezTo>
                  <a:pt x="117" y="310"/>
                  <a:pt x="123" y="308"/>
                  <a:pt x="124" y="306"/>
                </a:cubicBezTo>
                <a:cubicBezTo>
                  <a:pt x="124" y="304"/>
                  <a:pt x="130" y="301"/>
                  <a:pt x="130" y="301"/>
                </a:cubicBezTo>
                <a:cubicBezTo>
                  <a:pt x="134" y="302"/>
                  <a:pt x="134" y="302"/>
                  <a:pt x="134" y="302"/>
                </a:cubicBezTo>
                <a:cubicBezTo>
                  <a:pt x="134" y="302"/>
                  <a:pt x="136" y="296"/>
                  <a:pt x="134" y="296"/>
                </a:cubicBezTo>
                <a:cubicBezTo>
                  <a:pt x="132" y="296"/>
                  <a:pt x="128" y="293"/>
                  <a:pt x="128" y="293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27" y="287"/>
                  <a:pt x="134" y="289"/>
                  <a:pt x="140" y="291"/>
                </a:cubicBezTo>
                <a:cubicBezTo>
                  <a:pt x="146" y="293"/>
                  <a:pt x="150" y="298"/>
                  <a:pt x="150" y="298"/>
                </a:cubicBezTo>
                <a:cubicBezTo>
                  <a:pt x="162" y="293"/>
                  <a:pt x="162" y="293"/>
                  <a:pt x="162" y="293"/>
                </a:cubicBezTo>
                <a:cubicBezTo>
                  <a:pt x="166" y="298"/>
                  <a:pt x="166" y="298"/>
                  <a:pt x="166" y="298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03"/>
                  <a:pt x="165" y="307"/>
                  <a:pt x="166" y="308"/>
                </a:cubicBezTo>
                <a:cubicBezTo>
                  <a:pt x="168" y="309"/>
                  <a:pt x="170" y="315"/>
                  <a:pt x="170" y="315"/>
                </a:cubicBezTo>
                <a:cubicBezTo>
                  <a:pt x="175" y="313"/>
                  <a:pt x="175" y="313"/>
                  <a:pt x="175" y="31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2" y="314"/>
                  <a:pt x="192" y="314"/>
                  <a:pt x="192" y="314"/>
                </a:cubicBezTo>
                <a:cubicBezTo>
                  <a:pt x="202" y="317"/>
                  <a:pt x="202" y="317"/>
                  <a:pt x="202" y="317"/>
                </a:cubicBezTo>
                <a:cubicBezTo>
                  <a:pt x="205" y="329"/>
                  <a:pt x="205" y="329"/>
                  <a:pt x="205" y="329"/>
                </a:cubicBezTo>
                <a:cubicBezTo>
                  <a:pt x="214" y="329"/>
                  <a:pt x="214" y="329"/>
                  <a:pt x="214" y="329"/>
                </a:cubicBezTo>
                <a:cubicBezTo>
                  <a:pt x="218" y="340"/>
                  <a:pt x="218" y="340"/>
                  <a:pt x="218" y="340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21" y="348"/>
                  <a:pt x="221" y="348"/>
                  <a:pt x="221" y="348"/>
                </a:cubicBezTo>
                <a:cubicBezTo>
                  <a:pt x="231" y="346"/>
                  <a:pt x="231" y="346"/>
                  <a:pt x="231" y="346"/>
                </a:cubicBezTo>
                <a:cubicBezTo>
                  <a:pt x="234" y="339"/>
                  <a:pt x="234" y="339"/>
                  <a:pt x="234" y="339"/>
                </a:cubicBezTo>
                <a:cubicBezTo>
                  <a:pt x="237" y="339"/>
                  <a:pt x="237" y="339"/>
                  <a:pt x="237" y="339"/>
                </a:cubicBezTo>
                <a:cubicBezTo>
                  <a:pt x="237" y="339"/>
                  <a:pt x="238" y="333"/>
                  <a:pt x="243" y="333"/>
                </a:cubicBezTo>
                <a:cubicBezTo>
                  <a:pt x="247" y="334"/>
                  <a:pt x="248" y="341"/>
                  <a:pt x="248" y="341"/>
                </a:cubicBezTo>
                <a:cubicBezTo>
                  <a:pt x="252" y="341"/>
                  <a:pt x="252" y="341"/>
                  <a:pt x="252" y="341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60" y="349"/>
                  <a:pt x="260" y="349"/>
                  <a:pt x="260" y="349"/>
                </a:cubicBezTo>
                <a:cubicBezTo>
                  <a:pt x="260" y="349"/>
                  <a:pt x="255" y="356"/>
                  <a:pt x="259" y="356"/>
                </a:cubicBezTo>
                <a:cubicBezTo>
                  <a:pt x="261" y="356"/>
                  <a:pt x="265" y="353"/>
                  <a:pt x="265" y="353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76" y="346"/>
                  <a:pt x="281" y="340"/>
                  <a:pt x="288" y="339"/>
                </a:cubicBezTo>
                <a:cubicBezTo>
                  <a:pt x="300" y="339"/>
                  <a:pt x="300" y="339"/>
                  <a:pt x="300" y="339"/>
                </a:cubicBezTo>
                <a:cubicBezTo>
                  <a:pt x="300" y="339"/>
                  <a:pt x="301" y="345"/>
                  <a:pt x="308" y="344"/>
                </a:cubicBezTo>
                <a:cubicBezTo>
                  <a:pt x="313" y="343"/>
                  <a:pt x="314" y="337"/>
                  <a:pt x="314" y="337"/>
                </a:cubicBezTo>
                <a:cubicBezTo>
                  <a:pt x="314" y="337"/>
                  <a:pt x="319" y="333"/>
                  <a:pt x="327" y="331"/>
                </a:cubicBezTo>
                <a:cubicBezTo>
                  <a:pt x="334" y="330"/>
                  <a:pt x="337" y="331"/>
                  <a:pt x="337" y="331"/>
                </a:cubicBezTo>
                <a:cubicBezTo>
                  <a:pt x="343" y="335"/>
                  <a:pt x="343" y="335"/>
                  <a:pt x="343" y="335"/>
                </a:cubicBezTo>
                <a:cubicBezTo>
                  <a:pt x="343" y="335"/>
                  <a:pt x="355" y="335"/>
                  <a:pt x="356" y="337"/>
                </a:cubicBezTo>
                <a:cubicBezTo>
                  <a:pt x="357" y="339"/>
                  <a:pt x="357" y="344"/>
                  <a:pt x="357" y="344"/>
                </a:cubicBezTo>
                <a:cubicBezTo>
                  <a:pt x="381" y="348"/>
                  <a:pt x="381" y="348"/>
                  <a:pt x="381" y="348"/>
                </a:cubicBezTo>
                <a:cubicBezTo>
                  <a:pt x="395" y="352"/>
                  <a:pt x="395" y="352"/>
                  <a:pt x="395" y="352"/>
                </a:cubicBezTo>
                <a:cubicBezTo>
                  <a:pt x="396" y="346"/>
                  <a:pt x="396" y="346"/>
                  <a:pt x="396" y="346"/>
                </a:cubicBezTo>
                <a:cubicBezTo>
                  <a:pt x="396" y="346"/>
                  <a:pt x="388" y="344"/>
                  <a:pt x="386" y="341"/>
                </a:cubicBezTo>
                <a:cubicBezTo>
                  <a:pt x="385" y="338"/>
                  <a:pt x="386" y="335"/>
                  <a:pt x="385" y="330"/>
                </a:cubicBezTo>
                <a:cubicBezTo>
                  <a:pt x="385" y="325"/>
                  <a:pt x="379" y="318"/>
                  <a:pt x="379" y="318"/>
                </a:cubicBezTo>
                <a:cubicBezTo>
                  <a:pt x="379" y="318"/>
                  <a:pt x="389" y="308"/>
                  <a:pt x="392" y="301"/>
                </a:cubicBezTo>
                <a:cubicBezTo>
                  <a:pt x="396" y="294"/>
                  <a:pt x="397" y="283"/>
                  <a:pt x="400" y="279"/>
                </a:cubicBezTo>
                <a:cubicBezTo>
                  <a:pt x="404" y="276"/>
                  <a:pt x="414" y="258"/>
                  <a:pt x="414" y="258"/>
                </a:cubicBezTo>
                <a:cubicBezTo>
                  <a:pt x="414" y="258"/>
                  <a:pt x="425" y="261"/>
                  <a:pt x="428" y="254"/>
                </a:cubicBezTo>
                <a:cubicBezTo>
                  <a:pt x="431" y="246"/>
                  <a:pt x="431" y="238"/>
                  <a:pt x="428" y="235"/>
                </a:cubicBezTo>
                <a:cubicBezTo>
                  <a:pt x="425" y="234"/>
                  <a:pt x="421" y="233"/>
                  <a:pt x="422" y="231"/>
                </a:cubicBezTo>
                <a:close/>
              </a:path>
            </a:pathLst>
          </a:custGeom>
          <a:solidFill>
            <a:srgbClr val="004D96"/>
          </a:solidFill>
          <a:ln w="3175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1"/>
          </a:p>
        </p:txBody>
      </p:sp>
      <p:pic>
        <p:nvPicPr>
          <p:cNvPr id="78" name="Obraz 77"/>
          <p:cNvPicPr>
            <a:picLocks noChangeAspect="1"/>
          </p:cNvPicPr>
          <p:nvPr/>
        </p:nvPicPr>
        <p:blipFill rotWithShape="1">
          <a:blip r:embed="rId4"/>
          <a:srcRect t="27977" b="14819"/>
          <a:stretch/>
        </p:blipFill>
        <p:spPr>
          <a:xfrm>
            <a:off x="4318881" y="3329516"/>
            <a:ext cx="1819308" cy="348986"/>
          </a:xfrm>
          <a:prstGeom prst="rect">
            <a:avLst/>
          </a:prstGeom>
        </p:spPr>
      </p:pic>
      <p:sp>
        <p:nvSpPr>
          <p:cNvPr id="10" name="Równoległobok 9"/>
          <p:cNvSpPr/>
          <p:nvPr/>
        </p:nvSpPr>
        <p:spPr>
          <a:xfrm>
            <a:off x="862337" y="5509913"/>
            <a:ext cx="6126417" cy="493694"/>
          </a:xfrm>
          <a:prstGeom prst="parallelogram">
            <a:avLst>
              <a:gd name="adj" fmla="val 97881"/>
            </a:avLst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sz="1200" dirty="0">
                <a:solidFill>
                  <a:schemeClr val="bg1"/>
                </a:solidFill>
                <a:latin typeface="+mj-lt"/>
              </a:rPr>
              <a:t>We cooperate with public and private rail carriers in </a:t>
            </a:r>
            <a:r>
              <a:rPr lang="pl-PL" sz="1200" b="1" dirty="0">
                <a:solidFill>
                  <a:schemeClr val="bg1"/>
                </a:solidFill>
                <a:latin typeface="+mj-lt"/>
              </a:rPr>
              <a:t>18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EU member states and in Eastern Europe</a:t>
            </a:r>
            <a:endParaRPr lang="en-GB" sz="12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ymbol zastępczy numeru slajdu 2"/>
          <p:cNvSpPr txBox="1">
            <a:spLocks/>
          </p:cNvSpPr>
          <p:nvPr/>
        </p:nvSpPr>
        <p:spPr>
          <a:xfrm>
            <a:off x="679836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kumimoji="0" sz="1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50FFF5E3-013A-4F4F-A50C-1D4DAF212A22}" type="slidenum">
              <a:rPr lang="pl-PL" smtClean="0"/>
              <a:pPr>
                <a:defRPr/>
              </a:pPr>
              <a:t>13</a:t>
            </a:fld>
            <a:endParaRPr lang="en-GB" dirty="0"/>
          </a:p>
        </p:txBody>
      </p:sp>
      <p:grpSp>
        <p:nvGrpSpPr>
          <p:cNvPr id="46" name="Grupa 45"/>
          <p:cNvGrpSpPr/>
          <p:nvPr/>
        </p:nvGrpSpPr>
        <p:grpSpPr>
          <a:xfrm>
            <a:off x="5876262" y="4076251"/>
            <a:ext cx="148429" cy="267519"/>
            <a:chOff x="4449145" y="4026498"/>
            <a:chExt cx="161225" cy="290582"/>
          </a:xfrm>
        </p:grpSpPr>
        <p:sp>
          <p:nvSpPr>
            <p:cNvPr id="47" name="Elipsa 48"/>
            <p:cNvSpPr/>
            <p:nvPr/>
          </p:nvSpPr>
          <p:spPr>
            <a:xfrm>
              <a:off x="4449145" y="4197707"/>
              <a:ext cx="119373" cy="1193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4D9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cxnSp>
          <p:nvCxnSpPr>
            <p:cNvPr id="48" name="Łącznik prostoliniowy 49"/>
            <p:cNvCxnSpPr>
              <a:endCxn id="47" idx="7"/>
            </p:cNvCxnSpPr>
            <p:nvPr/>
          </p:nvCxnSpPr>
          <p:spPr>
            <a:xfrm flipH="1">
              <a:off x="4551037" y="4026498"/>
              <a:ext cx="59333" cy="188690"/>
            </a:xfrm>
            <a:prstGeom prst="line">
              <a:avLst/>
            </a:prstGeom>
            <a:ln w="19050">
              <a:solidFill>
                <a:srgbClr val="004D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518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9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9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9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9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The development of LOTOS Kolej compared to overall shipping market</a:t>
            </a:r>
            <a:endParaRPr lang="en-GB" dirty="0"/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132415003"/>
              </p:ext>
            </p:extLst>
          </p:nvPr>
        </p:nvGraphicFramePr>
        <p:xfrm>
          <a:off x="581026" y="2457450"/>
          <a:ext cx="6915150" cy="323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rostokąt zaokrąglony 10"/>
          <p:cNvSpPr/>
          <p:nvPr/>
        </p:nvSpPr>
        <p:spPr>
          <a:xfrm>
            <a:off x="7309007" y="3152583"/>
            <a:ext cx="660083" cy="3457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000" dirty="0" smtClean="0"/>
              <a:t>35.5</a:t>
            </a:r>
            <a:endParaRPr lang="en-GB" sz="20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7309007" y="5039807"/>
            <a:ext cx="660083" cy="345758"/>
          </a:xfrm>
          <a:prstGeom prst="roundRect">
            <a:avLst/>
          </a:prstGeom>
          <a:solidFill>
            <a:srgbClr val="FB8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dirty="0"/>
              <a:t>-0.3</a:t>
            </a:r>
            <a:endParaRPr lang="en-GB" sz="2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995282" y="221485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CAGR*</a:t>
            </a:r>
          </a:p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2004-2015</a:t>
            </a:r>
          </a:p>
          <a:p>
            <a:pPr algn="ctr"/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[%]</a:t>
            </a:r>
            <a:endParaRPr lang="en-GB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50289" y="1673997"/>
            <a:ext cx="789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dynamics of Polish rail freight market as per rail freight performance</a:t>
            </a:r>
          </a:p>
          <a:p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[bn ntkm, index 2004 = 100]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22186" y="5077788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100%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556142" y="6017830"/>
            <a:ext cx="8210902" cy="461665"/>
            <a:chOff x="346592" y="4304836"/>
            <a:chExt cx="8210902" cy="461665"/>
          </a:xfrm>
        </p:grpSpPr>
        <p:sp>
          <p:nvSpPr>
            <p:cNvPr id="16" name="pole tekstowe 15"/>
            <p:cNvSpPr txBox="1"/>
            <p:nvPr/>
          </p:nvSpPr>
          <p:spPr>
            <a:xfrm>
              <a:off x="346592" y="4304836"/>
              <a:ext cx="8210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l-PL" sz="800" i="1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*CAGR – average annual growth rate</a:t>
              </a:r>
              <a:endParaRPr lang="en-GB" sz="800" i="1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  <a:p>
              <a:pPr marL="17145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l-PL" sz="800" i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Since 2004, the company has grown by an average annual rate of growth at the level of 35.5%. During the same period, the market recorded a negative CAGR rate -0.3%</a:t>
              </a:r>
            </a:p>
            <a:p>
              <a:pPr marL="17145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l-PL" sz="800" i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Since 2009, LOTOS Kolej developed at an average annual rate of 12.7%</a:t>
              </a:r>
              <a:endParaRPr lang="en-GB" sz="800" i="1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cxnSp>
          <p:nvCxnSpPr>
            <p:cNvPr id="17" name="Łącznik prostoliniowy 73"/>
            <p:cNvCxnSpPr/>
            <p:nvPr/>
          </p:nvCxnSpPr>
          <p:spPr>
            <a:xfrm>
              <a:off x="426642" y="4309869"/>
              <a:ext cx="1759180" cy="0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68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smtClean="0"/>
              <a:t>LOTOS Kolej Sp. z o.o.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 smtClean="0"/>
              <a:t>ul. Michałki 25</a:t>
            </a:r>
          </a:p>
          <a:p>
            <a:r>
              <a:rPr dirty="0" smtClean="0"/>
              <a:t>80-716 Gdańsk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5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2</a:t>
            </a:fld>
            <a:endParaRPr lang="en-GB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4564380" y="819150"/>
            <a:ext cx="0" cy="6048375"/>
          </a:xfrm>
          <a:prstGeom prst="line">
            <a:avLst/>
          </a:prstGeom>
          <a:ln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upa 41"/>
          <p:cNvGrpSpPr/>
          <p:nvPr/>
        </p:nvGrpSpPr>
        <p:grpSpPr>
          <a:xfrm>
            <a:off x="630953" y="967732"/>
            <a:ext cx="4064652" cy="612709"/>
            <a:chOff x="630953" y="1253482"/>
            <a:chExt cx="4064652" cy="612709"/>
          </a:xfrm>
        </p:grpSpPr>
        <p:cxnSp>
          <p:nvCxnSpPr>
            <p:cNvPr id="22" name="Łącznik prosty 21"/>
            <p:cNvCxnSpPr>
              <a:endCxn id="23" idx="6"/>
            </p:cNvCxnSpPr>
            <p:nvPr/>
          </p:nvCxnSpPr>
          <p:spPr>
            <a:xfrm flipH="1">
              <a:off x="1243662" y="1559837"/>
              <a:ext cx="3189493" cy="0"/>
            </a:xfrm>
            <a:prstGeom prst="line">
              <a:avLst/>
            </a:prstGeom>
            <a:ln w="31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a 9"/>
            <p:cNvGrpSpPr/>
            <p:nvPr/>
          </p:nvGrpSpPr>
          <p:grpSpPr>
            <a:xfrm>
              <a:off x="4433154" y="1433893"/>
              <a:ext cx="262451" cy="262451"/>
              <a:chOff x="4433154" y="1433893"/>
              <a:chExt cx="262451" cy="262451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rgbClr val="0844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3" name="Elipsa 22"/>
            <p:cNvSpPr/>
            <p:nvPr/>
          </p:nvSpPr>
          <p:spPr>
            <a:xfrm>
              <a:off x="630953" y="1253482"/>
              <a:ext cx="612709" cy="6127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467" y="1304352"/>
              <a:ext cx="491411" cy="491411"/>
            </a:xfrm>
            <a:prstGeom prst="rect">
              <a:avLst/>
            </a:prstGeom>
          </p:spPr>
        </p:pic>
      </p:grpSp>
      <p:sp>
        <p:nvSpPr>
          <p:cNvPr id="25" name="Prostokąt 24"/>
          <p:cNvSpPr/>
          <p:nvPr/>
        </p:nvSpPr>
        <p:spPr>
          <a:xfrm>
            <a:off x="544745" y="1612261"/>
            <a:ext cx="3631770" cy="4985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GRUPA LOTOS S.A.</a:t>
            </a:r>
            <a:r>
              <a:rPr dirty="0" smtClean="0"/>
              <a:t> </a:t>
            </a: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is the sole owner of the company.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43" name="Grupa 42"/>
          <p:cNvGrpSpPr/>
          <p:nvPr/>
        </p:nvGrpSpPr>
        <p:grpSpPr>
          <a:xfrm>
            <a:off x="4433154" y="2211904"/>
            <a:ext cx="3991709" cy="613254"/>
            <a:chOff x="4433154" y="2497654"/>
            <a:chExt cx="3991709" cy="613254"/>
          </a:xfrm>
        </p:grpSpPr>
        <p:cxnSp>
          <p:nvCxnSpPr>
            <p:cNvPr id="20" name="Łącznik prosty 19"/>
            <p:cNvCxnSpPr>
              <a:stCxn id="27" idx="1"/>
              <a:endCxn id="12" idx="6"/>
            </p:cNvCxnSpPr>
            <p:nvPr/>
          </p:nvCxnSpPr>
          <p:spPr>
            <a:xfrm flipH="1">
              <a:off x="4695605" y="2813215"/>
              <a:ext cx="3132550" cy="1"/>
            </a:xfrm>
            <a:prstGeom prst="line">
              <a:avLst/>
            </a:prstGeom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a 10"/>
            <p:cNvGrpSpPr/>
            <p:nvPr/>
          </p:nvGrpSpPr>
          <p:grpSpPr>
            <a:xfrm>
              <a:off x="4433154" y="2681990"/>
              <a:ext cx="262451" cy="262451"/>
              <a:chOff x="4433154" y="1433893"/>
              <a:chExt cx="262451" cy="262451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6" name="Elipsa 25"/>
            <p:cNvSpPr/>
            <p:nvPr/>
          </p:nvSpPr>
          <p:spPr>
            <a:xfrm>
              <a:off x="7812154" y="2497654"/>
              <a:ext cx="612709" cy="6127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8155" y="2515522"/>
              <a:ext cx="595386" cy="595386"/>
            </a:xfrm>
            <a:prstGeom prst="rect">
              <a:avLst/>
            </a:prstGeom>
          </p:spPr>
        </p:pic>
      </p:grpSp>
      <p:sp>
        <p:nvSpPr>
          <p:cNvPr id="28" name="Prostokąt 27"/>
          <p:cNvSpPr/>
          <p:nvPr/>
        </p:nvSpPr>
        <p:spPr>
          <a:xfrm>
            <a:off x="4952246" y="2847505"/>
            <a:ext cx="3537785" cy="9048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PRIMARY PURPOSE OF THE ACTIVITY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is to provide a safe and efficient rail transport for companies of</a:t>
            </a:r>
            <a:r>
              <a:rPr dirty="0" smtClean="0"/>
              <a:t> 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LOTOS</a:t>
            </a:r>
            <a:r>
              <a:rPr dirty="0" smtClean="0"/>
              <a:t> 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Capital Group 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44" name="Grupa 43"/>
          <p:cNvGrpSpPr/>
          <p:nvPr/>
        </p:nvGrpSpPr>
        <p:grpSpPr>
          <a:xfrm>
            <a:off x="579356" y="3392159"/>
            <a:ext cx="4116029" cy="720418"/>
            <a:chOff x="579356" y="3677909"/>
            <a:chExt cx="4116029" cy="720418"/>
          </a:xfrm>
        </p:grpSpPr>
        <p:sp>
          <p:nvSpPr>
            <p:cNvPr id="30" name="Elipsa 29"/>
            <p:cNvSpPr/>
            <p:nvPr/>
          </p:nvSpPr>
          <p:spPr>
            <a:xfrm>
              <a:off x="636320" y="3740168"/>
              <a:ext cx="612709" cy="6127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pic>
          <p:nvPicPr>
            <p:cNvPr id="31" name="Obraz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356" y="3677909"/>
              <a:ext cx="720418" cy="720418"/>
            </a:xfrm>
            <a:prstGeom prst="rect">
              <a:avLst/>
            </a:prstGeom>
          </p:spPr>
        </p:pic>
        <p:cxnSp>
          <p:nvCxnSpPr>
            <p:cNvPr id="29" name="Łącznik prosty 28"/>
            <p:cNvCxnSpPr/>
            <p:nvPr/>
          </p:nvCxnSpPr>
          <p:spPr>
            <a:xfrm flipH="1">
              <a:off x="1199878" y="4057357"/>
              <a:ext cx="3364283" cy="0"/>
            </a:xfrm>
            <a:prstGeom prst="line">
              <a:avLst/>
            </a:prstGeom>
            <a:ln w="3175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/>
            <p:cNvGrpSpPr/>
            <p:nvPr/>
          </p:nvGrpSpPr>
          <p:grpSpPr>
            <a:xfrm>
              <a:off x="4432934" y="3930087"/>
              <a:ext cx="262451" cy="262451"/>
              <a:chOff x="4433154" y="1433893"/>
              <a:chExt cx="262451" cy="262451"/>
            </a:xfrm>
          </p:grpSpPr>
          <p:sp>
            <p:nvSpPr>
              <p:cNvPr id="15" name="Elipsa 14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32" name="Prostokąt 31"/>
          <p:cNvSpPr/>
          <p:nvPr/>
        </p:nvSpPr>
        <p:spPr>
          <a:xfrm>
            <a:off x="555866" y="4064914"/>
            <a:ext cx="3827543" cy="9048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One of the few rail carriers with</a:t>
            </a:r>
            <a:r>
              <a:rPr dirty="0" smtClean="0"/>
              <a:t> </a:t>
            </a: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POTENTIAL TO HANDLE SINGLE CARLOADS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4433154" y="4663450"/>
            <a:ext cx="4056877" cy="720418"/>
            <a:chOff x="4433154" y="4949200"/>
            <a:chExt cx="4056877" cy="720418"/>
          </a:xfrm>
        </p:grpSpPr>
        <p:sp>
          <p:nvSpPr>
            <p:cNvPr id="39" name="Elipsa 38"/>
            <p:cNvSpPr/>
            <p:nvPr/>
          </p:nvSpPr>
          <p:spPr>
            <a:xfrm>
              <a:off x="7815557" y="5010845"/>
              <a:ext cx="612709" cy="6127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pic>
          <p:nvPicPr>
            <p:cNvPr id="40" name="Obraz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9613" y="4949200"/>
              <a:ext cx="720418" cy="720418"/>
            </a:xfrm>
            <a:prstGeom prst="rect">
              <a:avLst/>
            </a:prstGeom>
          </p:spPr>
        </p:pic>
        <p:grpSp>
          <p:nvGrpSpPr>
            <p:cNvPr id="17" name="Grupa 16"/>
            <p:cNvGrpSpPr/>
            <p:nvPr/>
          </p:nvGrpSpPr>
          <p:grpSpPr>
            <a:xfrm>
              <a:off x="4433154" y="5178184"/>
              <a:ext cx="262451" cy="262451"/>
              <a:chOff x="4433154" y="1433893"/>
              <a:chExt cx="262451" cy="262451"/>
            </a:xfrm>
          </p:grpSpPr>
          <p:sp>
            <p:nvSpPr>
              <p:cNvPr id="18" name="Elipsa 17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37" name="Łącznik prosty 36"/>
            <p:cNvCxnSpPr>
              <a:endCxn id="18" idx="6"/>
            </p:cNvCxnSpPr>
            <p:nvPr/>
          </p:nvCxnSpPr>
          <p:spPr>
            <a:xfrm flipH="1">
              <a:off x="4695605" y="5309409"/>
              <a:ext cx="3214032" cy="1"/>
            </a:xfrm>
            <a:prstGeom prst="line">
              <a:avLst/>
            </a:prstGeom>
            <a:ln w="317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rostokąt 40"/>
          <p:cNvSpPr/>
          <p:nvPr/>
        </p:nvSpPr>
        <p:spPr>
          <a:xfrm>
            <a:off x="5314384" y="5355910"/>
            <a:ext cx="3175647" cy="9048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One of the two rail carriers with </a:t>
            </a:r>
          </a:p>
          <a:p>
            <a:pPr algn="r">
              <a:lnSpc>
                <a:spcPct val="110000"/>
              </a:lnSpc>
            </a:pP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POTENTIAL TO PROVIDE COMPREHENSIVE SERVICE OF THE LARGEST PLANTS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9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3</a:t>
            </a:fld>
            <a:endParaRPr lang="en-GB" dirty="0"/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4564380" y="1"/>
            <a:ext cx="0" cy="6857999"/>
          </a:xfrm>
          <a:prstGeom prst="line">
            <a:avLst/>
          </a:prstGeom>
          <a:ln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44745" y="1603310"/>
            <a:ext cx="3757185" cy="9048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MODERN FACILITY FOR CLEANING OF RAILWAY TANKS 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which meets the highest EU standards in the field of ecology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645862" y="2853384"/>
            <a:ext cx="3844170" cy="7017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 cooperation with foreign carriers, about</a:t>
            </a:r>
            <a:r>
              <a:rPr dirty="0" smtClean="0"/>
              <a:t> </a:t>
            </a: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30%</a:t>
            </a:r>
            <a:r>
              <a:rPr dirty="0" smtClean="0"/>
              <a:t> 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of transport operations is carried out within </a:t>
            </a: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INTERNATIONAL TRANSPORT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55866" y="4095828"/>
            <a:ext cx="3827543" cy="4985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LEADER 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 railway carriage of dangerous goods.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5314384" y="5386911"/>
            <a:ext cx="3175647" cy="4985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SECOND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largest rail freight carrier in Poland.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637039" y="962558"/>
            <a:ext cx="4058566" cy="612709"/>
            <a:chOff x="637039" y="1248308"/>
            <a:chExt cx="4058566" cy="612709"/>
          </a:xfrm>
        </p:grpSpPr>
        <p:cxnSp>
          <p:nvCxnSpPr>
            <p:cNvPr id="22" name="Łącznik prosty 21"/>
            <p:cNvCxnSpPr/>
            <p:nvPr/>
          </p:nvCxnSpPr>
          <p:spPr>
            <a:xfrm flipH="1">
              <a:off x="1243662" y="1559837"/>
              <a:ext cx="3189493" cy="0"/>
            </a:xfrm>
            <a:prstGeom prst="line">
              <a:avLst/>
            </a:prstGeom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a 9"/>
            <p:cNvGrpSpPr/>
            <p:nvPr/>
          </p:nvGrpSpPr>
          <p:grpSpPr>
            <a:xfrm>
              <a:off x="4433154" y="1433893"/>
              <a:ext cx="262451" cy="262451"/>
              <a:chOff x="4433154" y="1433893"/>
              <a:chExt cx="262451" cy="262451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6" name="Elipsa 35"/>
            <p:cNvSpPr/>
            <p:nvPr/>
          </p:nvSpPr>
          <p:spPr>
            <a:xfrm>
              <a:off x="637039" y="1248308"/>
              <a:ext cx="612709" cy="61270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pic>
          <p:nvPicPr>
            <p:cNvPr id="38" name="Obraz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915" y="1277782"/>
              <a:ext cx="556686" cy="556686"/>
            </a:xfrm>
            <a:prstGeom prst="rect">
              <a:avLst/>
            </a:prstGeom>
          </p:spPr>
        </p:pic>
      </p:grpSp>
      <p:grpSp>
        <p:nvGrpSpPr>
          <p:cNvPr id="5" name="Grupa 4"/>
          <p:cNvGrpSpPr/>
          <p:nvPr/>
        </p:nvGrpSpPr>
        <p:grpSpPr>
          <a:xfrm>
            <a:off x="4433154" y="2213177"/>
            <a:ext cx="3982656" cy="612709"/>
            <a:chOff x="4433154" y="2498927"/>
            <a:chExt cx="3982656" cy="612709"/>
          </a:xfrm>
        </p:grpSpPr>
        <p:cxnSp>
          <p:nvCxnSpPr>
            <p:cNvPr id="20" name="Łącznik prosty 19"/>
            <p:cNvCxnSpPr>
              <a:endCxn id="12" idx="6"/>
            </p:cNvCxnSpPr>
            <p:nvPr/>
          </p:nvCxnSpPr>
          <p:spPr>
            <a:xfrm flipH="1">
              <a:off x="4695605" y="2813215"/>
              <a:ext cx="3132550" cy="1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a 10"/>
            <p:cNvGrpSpPr/>
            <p:nvPr/>
          </p:nvGrpSpPr>
          <p:grpSpPr>
            <a:xfrm>
              <a:off x="4433154" y="2681990"/>
              <a:ext cx="262451" cy="262451"/>
              <a:chOff x="4433154" y="1433893"/>
              <a:chExt cx="262451" cy="262451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6" name="Elipsa 45"/>
            <p:cNvSpPr/>
            <p:nvPr/>
          </p:nvSpPr>
          <p:spPr>
            <a:xfrm>
              <a:off x="7803101" y="2498927"/>
              <a:ext cx="612709" cy="6127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pic>
          <p:nvPicPr>
            <p:cNvPr id="47" name="Obraz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6112" y="2544088"/>
              <a:ext cx="538255" cy="538255"/>
            </a:xfrm>
            <a:prstGeom prst="rect">
              <a:avLst/>
            </a:prstGeom>
          </p:spPr>
        </p:pic>
      </p:grpSp>
      <p:grpSp>
        <p:nvGrpSpPr>
          <p:cNvPr id="23" name="Grupa 22"/>
          <p:cNvGrpSpPr/>
          <p:nvPr/>
        </p:nvGrpSpPr>
        <p:grpSpPr>
          <a:xfrm>
            <a:off x="4433154" y="4635492"/>
            <a:ext cx="4040815" cy="720418"/>
            <a:chOff x="4433154" y="4635492"/>
            <a:chExt cx="4040815" cy="720418"/>
          </a:xfrm>
        </p:grpSpPr>
        <p:grpSp>
          <p:nvGrpSpPr>
            <p:cNvPr id="33" name="Grupa 32"/>
            <p:cNvGrpSpPr/>
            <p:nvPr/>
          </p:nvGrpSpPr>
          <p:grpSpPr>
            <a:xfrm>
              <a:off x="4433154" y="4635492"/>
              <a:ext cx="4040815" cy="720418"/>
              <a:chOff x="4433154" y="4921242"/>
              <a:chExt cx="4040815" cy="720418"/>
            </a:xfrm>
          </p:grpSpPr>
          <p:cxnSp>
            <p:nvCxnSpPr>
              <p:cNvPr id="37" name="Łącznik prosty 36"/>
              <p:cNvCxnSpPr>
                <a:endCxn id="18" idx="6"/>
              </p:cNvCxnSpPr>
              <p:nvPr/>
            </p:nvCxnSpPr>
            <p:spPr>
              <a:xfrm flipH="1">
                <a:off x="4695605" y="5309409"/>
                <a:ext cx="3214032" cy="1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lipsa 51"/>
              <p:cNvSpPr/>
              <p:nvPr/>
            </p:nvSpPr>
            <p:spPr>
              <a:xfrm>
                <a:off x="7807870" y="4996309"/>
                <a:ext cx="612709" cy="61270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l-PL" sz="2400" dirty="0"/>
              </a:p>
            </p:txBody>
          </p:sp>
          <p:pic>
            <p:nvPicPr>
              <p:cNvPr id="54" name="Obraz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3551" y="4921242"/>
                <a:ext cx="720418" cy="720418"/>
              </a:xfrm>
              <a:prstGeom prst="rect">
                <a:avLst/>
              </a:prstGeom>
            </p:spPr>
          </p:pic>
          <p:grpSp>
            <p:nvGrpSpPr>
              <p:cNvPr id="17" name="Grupa 16"/>
              <p:cNvGrpSpPr/>
              <p:nvPr/>
            </p:nvGrpSpPr>
            <p:grpSpPr>
              <a:xfrm>
                <a:off x="4433154" y="5178184"/>
                <a:ext cx="262451" cy="262451"/>
                <a:chOff x="4433154" y="1433893"/>
                <a:chExt cx="262451" cy="262451"/>
              </a:xfrm>
            </p:grpSpPr>
            <p:sp>
              <p:nvSpPr>
                <p:cNvPr id="18" name="Elipsa 17"/>
                <p:cNvSpPr/>
                <p:nvPr/>
              </p:nvSpPr>
              <p:spPr>
                <a:xfrm>
                  <a:off x="4433154" y="1433893"/>
                  <a:ext cx="262451" cy="2624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9" name="Elipsa 18"/>
                <p:cNvSpPr/>
                <p:nvPr/>
              </p:nvSpPr>
              <p:spPr>
                <a:xfrm>
                  <a:off x="4482898" y="1483637"/>
                  <a:ext cx="162963" cy="16296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  <p:sp>
          <p:nvSpPr>
            <p:cNvPr id="2" name="pole tekstowe 1"/>
            <p:cNvSpPr txBox="1"/>
            <p:nvPr/>
          </p:nvSpPr>
          <p:spPr>
            <a:xfrm>
              <a:off x="7996743" y="4822396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50" dirty="0" smtClean="0">
                  <a:solidFill>
                    <a:schemeClr val="accent2"/>
                  </a:solidFill>
                </a:rPr>
                <a:t>2</a:t>
              </a:r>
              <a:endParaRPr lang="en-GB" sz="1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582025" y="3387493"/>
            <a:ext cx="4113360" cy="720418"/>
            <a:chOff x="582025" y="3387493"/>
            <a:chExt cx="4113360" cy="720418"/>
          </a:xfrm>
        </p:grpSpPr>
        <p:grpSp>
          <p:nvGrpSpPr>
            <p:cNvPr id="21" name="Grupa 20"/>
            <p:cNvGrpSpPr/>
            <p:nvPr/>
          </p:nvGrpSpPr>
          <p:grpSpPr>
            <a:xfrm>
              <a:off x="582025" y="3387493"/>
              <a:ext cx="4113360" cy="720418"/>
              <a:chOff x="582025" y="3673243"/>
              <a:chExt cx="4113360" cy="720418"/>
            </a:xfrm>
          </p:grpSpPr>
          <p:cxnSp>
            <p:nvCxnSpPr>
              <p:cNvPr id="29" name="Łącznik prosty 28"/>
              <p:cNvCxnSpPr/>
              <p:nvPr/>
            </p:nvCxnSpPr>
            <p:spPr>
              <a:xfrm flipH="1">
                <a:off x="1199878" y="4057357"/>
                <a:ext cx="3364283" cy="0"/>
              </a:xfrm>
              <a:prstGeom prst="line">
                <a:avLst/>
              </a:prstGeom>
              <a:ln w="317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upa 13"/>
              <p:cNvGrpSpPr/>
              <p:nvPr/>
            </p:nvGrpSpPr>
            <p:grpSpPr>
              <a:xfrm>
                <a:off x="4432934" y="3930087"/>
                <a:ext cx="262451" cy="262451"/>
                <a:chOff x="4433154" y="1433893"/>
                <a:chExt cx="262451" cy="262451"/>
              </a:xfrm>
            </p:grpSpPr>
            <p:sp>
              <p:nvSpPr>
                <p:cNvPr id="15" name="Elipsa 14"/>
                <p:cNvSpPr/>
                <p:nvPr/>
              </p:nvSpPr>
              <p:spPr>
                <a:xfrm>
                  <a:off x="4433154" y="1433893"/>
                  <a:ext cx="262451" cy="2624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" name="Elipsa 15"/>
                <p:cNvSpPr/>
                <p:nvPr/>
              </p:nvSpPr>
              <p:spPr>
                <a:xfrm>
                  <a:off x="4482898" y="1483637"/>
                  <a:ext cx="162963" cy="162963"/>
                </a:xfrm>
                <a:prstGeom prst="ellipse">
                  <a:avLst/>
                </a:prstGeom>
                <a:solidFill>
                  <a:srgbClr val="08448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sp>
            <p:nvSpPr>
              <p:cNvPr id="48" name="Elipsa 47"/>
              <p:cNvSpPr/>
              <p:nvPr/>
            </p:nvSpPr>
            <p:spPr>
              <a:xfrm>
                <a:off x="636344" y="3731763"/>
                <a:ext cx="612709" cy="61270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l-PL" sz="2400" dirty="0"/>
              </a:p>
            </p:txBody>
          </p:sp>
          <p:pic>
            <p:nvPicPr>
              <p:cNvPr id="50" name="Obraz 4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025" y="3673243"/>
                <a:ext cx="720418" cy="720418"/>
              </a:xfrm>
              <a:prstGeom prst="rect">
                <a:avLst/>
              </a:prstGeom>
            </p:spPr>
          </p:pic>
        </p:grpSp>
        <p:sp>
          <p:nvSpPr>
            <p:cNvPr id="42" name="pole tekstowe 41"/>
            <p:cNvSpPr txBox="1"/>
            <p:nvPr/>
          </p:nvSpPr>
          <p:spPr>
            <a:xfrm>
              <a:off x="817569" y="3575183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50" dirty="0">
                  <a:solidFill>
                    <a:srgbClr val="08448A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01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4</a:t>
            </a:fld>
            <a:endParaRPr lang="en-GB" dirty="0"/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4564380" y="0"/>
            <a:ext cx="0" cy="6153152"/>
          </a:xfrm>
          <a:prstGeom prst="line">
            <a:avLst/>
          </a:prstGeom>
          <a:ln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Prostokąt 262"/>
          <p:cNvSpPr/>
          <p:nvPr/>
        </p:nvSpPr>
        <p:spPr>
          <a:xfrm>
            <a:off x="544745" y="1698655"/>
            <a:ext cx="2940839" cy="4985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The SECOND</a:t>
            </a:r>
            <a:r>
              <a:rPr lang="pl-PL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largest rail operator in intermodal transport in Poland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64" name="Prostokąt 263"/>
          <p:cNvSpPr/>
          <p:nvPr/>
        </p:nvSpPr>
        <p:spPr>
          <a:xfrm>
            <a:off x="4645862" y="2839411"/>
            <a:ext cx="3844170" cy="4985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Transport potential of approximately </a:t>
            </a: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12 m. tons/year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65" name="Prostokąt 264"/>
          <p:cNvSpPr/>
          <p:nvPr/>
        </p:nvSpPr>
        <p:spPr>
          <a:xfrm>
            <a:off x="555866" y="4083877"/>
            <a:ext cx="3827543" cy="2954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We </a:t>
            </a:r>
            <a:r>
              <a:rPr lang="pl-PL" sz="12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employ</a:t>
            </a: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969 </a:t>
            </a: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PEOPLE *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66" name="Prostokąt 265"/>
          <p:cNvSpPr/>
          <p:nvPr/>
        </p:nvSpPr>
        <p:spPr>
          <a:xfrm>
            <a:off x="4876576" y="5333246"/>
            <a:ext cx="3613455" cy="7017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pl-PL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We currently use </a:t>
            </a: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OVER 100 LOCOMOTIVES 4,000 CARS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330" name="Grupa 329"/>
          <p:cNvGrpSpPr/>
          <p:nvPr/>
        </p:nvGrpSpPr>
        <p:grpSpPr>
          <a:xfrm>
            <a:off x="582710" y="906875"/>
            <a:ext cx="4112895" cy="720418"/>
            <a:chOff x="582710" y="1192625"/>
            <a:chExt cx="4112895" cy="720418"/>
          </a:xfrm>
        </p:grpSpPr>
        <p:grpSp>
          <p:nvGrpSpPr>
            <p:cNvPr id="10" name="Grupa 9"/>
            <p:cNvGrpSpPr/>
            <p:nvPr/>
          </p:nvGrpSpPr>
          <p:grpSpPr>
            <a:xfrm>
              <a:off x="4433154" y="1433893"/>
              <a:ext cx="262451" cy="262451"/>
              <a:chOff x="4433154" y="1433893"/>
              <a:chExt cx="262451" cy="262451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rgbClr val="0844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268" name="Łącznik prosty 267"/>
            <p:cNvCxnSpPr/>
            <p:nvPr/>
          </p:nvCxnSpPr>
          <p:spPr>
            <a:xfrm flipH="1">
              <a:off x="1243662" y="1559837"/>
              <a:ext cx="3189493" cy="0"/>
            </a:xfrm>
            <a:prstGeom prst="line">
              <a:avLst/>
            </a:prstGeom>
            <a:ln w="3175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upa 268"/>
            <p:cNvGrpSpPr/>
            <p:nvPr/>
          </p:nvGrpSpPr>
          <p:grpSpPr>
            <a:xfrm>
              <a:off x="4433154" y="1433893"/>
              <a:ext cx="262451" cy="262451"/>
              <a:chOff x="4433154" y="1433893"/>
              <a:chExt cx="262451" cy="262451"/>
            </a:xfrm>
          </p:grpSpPr>
          <p:sp>
            <p:nvSpPr>
              <p:cNvPr id="272" name="Elipsa 271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3" name="Elipsa 272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99" name="Elipsa 298"/>
            <p:cNvSpPr/>
            <p:nvPr/>
          </p:nvSpPr>
          <p:spPr>
            <a:xfrm>
              <a:off x="636567" y="1250687"/>
              <a:ext cx="612709" cy="61270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grpSp>
          <p:nvGrpSpPr>
            <p:cNvPr id="300" name="Grupa 299"/>
            <p:cNvGrpSpPr/>
            <p:nvPr/>
          </p:nvGrpSpPr>
          <p:grpSpPr>
            <a:xfrm>
              <a:off x="582710" y="1192625"/>
              <a:ext cx="720418" cy="720418"/>
              <a:chOff x="592235" y="2308939"/>
              <a:chExt cx="720418" cy="720418"/>
            </a:xfrm>
          </p:grpSpPr>
          <p:pic>
            <p:nvPicPr>
              <p:cNvPr id="301" name="Obraz 3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35" y="2308939"/>
                <a:ext cx="720418" cy="720418"/>
              </a:xfrm>
              <a:prstGeom prst="rect">
                <a:avLst/>
              </a:prstGeom>
            </p:spPr>
          </p:pic>
          <p:sp>
            <p:nvSpPr>
              <p:cNvPr id="302" name="pole tekstowe 301"/>
              <p:cNvSpPr txBox="1"/>
              <p:nvPr/>
            </p:nvSpPr>
            <p:spPr>
              <a:xfrm>
                <a:off x="819643" y="2481869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200" dirty="0" smtClean="0">
                    <a:solidFill>
                      <a:schemeClr val="accent5"/>
                    </a:solidFill>
                  </a:rPr>
                  <a:t>3</a:t>
                </a:r>
                <a:endParaRPr lang="en-GB" sz="1200" dirty="0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333" name="Grupa 332"/>
          <p:cNvGrpSpPr/>
          <p:nvPr/>
        </p:nvGrpSpPr>
        <p:grpSpPr>
          <a:xfrm>
            <a:off x="636567" y="3456207"/>
            <a:ext cx="4058818" cy="612709"/>
            <a:chOff x="636567" y="3741957"/>
            <a:chExt cx="4058818" cy="612709"/>
          </a:xfrm>
        </p:grpSpPr>
        <p:grpSp>
          <p:nvGrpSpPr>
            <p:cNvPr id="14" name="Grupa 13"/>
            <p:cNvGrpSpPr/>
            <p:nvPr/>
          </p:nvGrpSpPr>
          <p:grpSpPr>
            <a:xfrm>
              <a:off x="4432934" y="3930087"/>
              <a:ext cx="262451" cy="262451"/>
              <a:chOff x="4433154" y="1433893"/>
              <a:chExt cx="262451" cy="262451"/>
            </a:xfrm>
          </p:grpSpPr>
          <p:sp>
            <p:nvSpPr>
              <p:cNvPr id="15" name="Elipsa 14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Elipsa 15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rgbClr val="0844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282" name="Łącznik prosty 281"/>
            <p:cNvCxnSpPr/>
            <p:nvPr/>
          </p:nvCxnSpPr>
          <p:spPr>
            <a:xfrm flipH="1">
              <a:off x="1199878" y="4057357"/>
              <a:ext cx="3364283" cy="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upa 282"/>
            <p:cNvGrpSpPr/>
            <p:nvPr/>
          </p:nvGrpSpPr>
          <p:grpSpPr>
            <a:xfrm>
              <a:off x="4432934" y="3930087"/>
              <a:ext cx="262451" cy="262451"/>
              <a:chOff x="4433154" y="1433893"/>
              <a:chExt cx="262451" cy="262451"/>
            </a:xfrm>
          </p:grpSpPr>
          <p:sp>
            <p:nvSpPr>
              <p:cNvPr id="288" name="Elipsa 287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9" name="Elipsa 288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07" name="Elipsa 306"/>
            <p:cNvSpPr/>
            <p:nvPr/>
          </p:nvSpPr>
          <p:spPr>
            <a:xfrm>
              <a:off x="636567" y="3741957"/>
              <a:ext cx="612709" cy="6127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pic>
          <p:nvPicPr>
            <p:cNvPr id="308" name="Obraz 3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289" y="3796251"/>
              <a:ext cx="541261" cy="541261"/>
            </a:xfrm>
            <a:prstGeom prst="rect">
              <a:avLst/>
            </a:prstGeom>
          </p:spPr>
        </p:pic>
      </p:grpSp>
      <p:grpSp>
        <p:nvGrpSpPr>
          <p:cNvPr id="334" name="Grupa 333"/>
          <p:cNvGrpSpPr/>
          <p:nvPr/>
        </p:nvGrpSpPr>
        <p:grpSpPr>
          <a:xfrm>
            <a:off x="4433154" y="4710355"/>
            <a:ext cx="3987966" cy="612709"/>
            <a:chOff x="4433154" y="4996105"/>
            <a:chExt cx="3987966" cy="612709"/>
          </a:xfrm>
        </p:grpSpPr>
        <p:grpSp>
          <p:nvGrpSpPr>
            <p:cNvPr id="17" name="Grupa 16"/>
            <p:cNvGrpSpPr/>
            <p:nvPr/>
          </p:nvGrpSpPr>
          <p:grpSpPr>
            <a:xfrm>
              <a:off x="4433154" y="5178184"/>
              <a:ext cx="262451" cy="262451"/>
              <a:chOff x="4433154" y="1433893"/>
              <a:chExt cx="262451" cy="262451"/>
            </a:xfrm>
          </p:grpSpPr>
          <p:sp>
            <p:nvSpPr>
              <p:cNvPr id="18" name="Elipsa 17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rgbClr val="0844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291" name="Grupa 290"/>
            <p:cNvGrpSpPr/>
            <p:nvPr/>
          </p:nvGrpSpPr>
          <p:grpSpPr>
            <a:xfrm>
              <a:off x="4433154" y="5178184"/>
              <a:ext cx="262451" cy="262451"/>
              <a:chOff x="4433154" y="1433893"/>
              <a:chExt cx="262451" cy="262451"/>
            </a:xfrm>
          </p:grpSpPr>
          <p:sp>
            <p:nvSpPr>
              <p:cNvPr id="297" name="Elipsa 296"/>
              <p:cNvSpPr/>
              <p:nvPr/>
            </p:nvSpPr>
            <p:spPr>
              <a:xfrm>
                <a:off x="4433154" y="1433893"/>
                <a:ext cx="262451" cy="2624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98" name="Elipsa 297"/>
              <p:cNvSpPr/>
              <p:nvPr/>
            </p:nvSpPr>
            <p:spPr>
              <a:xfrm>
                <a:off x="4482898" y="1483637"/>
                <a:ext cx="162963" cy="162963"/>
              </a:xfrm>
              <a:prstGeom prst="ellipse">
                <a:avLst/>
              </a:prstGeom>
              <a:solidFill>
                <a:srgbClr val="0844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292" name="Łącznik prosty 291"/>
            <p:cNvCxnSpPr>
              <a:endCxn id="297" idx="6"/>
            </p:cNvCxnSpPr>
            <p:nvPr/>
          </p:nvCxnSpPr>
          <p:spPr>
            <a:xfrm flipH="1">
              <a:off x="4695605" y="5309409"/>
              <a:ext cx="3214032" cy="1"/>
            </a:xfrm>
            <a:prstGeom prst="line">
              <a:avLst/>
            </a:prstGeom>
            <a:ln w="31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Elipsa 308"/>
            <p:cNvSpPr/>
            <p:nvPr/>
          </p:nvSpPr>
          <p:spPr>
            <a:xfrm>
              <a:off x="7808411" y="4996105"/>
              <a:ext cx="612709" cy="6127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pl-PL" sz="2400" dirty="0"/>
            </a:p>
          </p:txBody>
        </p:sp>
        <p:grpSp>
          <p:nvGrpSpPr>
            <p:cNvPr id="310" name="Grupa 309"/>
            <p:cNvGrpSpPr/>
            <p:nvPr/>
          </p:nvGrpSpPr>
          <p:grpSpPr>
            <a:xfrm>
              <a:off x="7949527" y="5334406"/>
              <a:ext cx="313677" cy="204557"/>
              <a:chOff x="787208" y="5601795"/>
              <a:chExt cx="313677" cy="204557"/>
            </a:xfrm>
          </p:grpSpPr>
          <p:sp>
            <p:nvSpPr>
              <p:cNvPr id="311" name="Freeform 7"/>
              <p:cNvSpPr>
                <a:spLocks/>
              </p:cNvSpPr>
              <p:nvPr/>
            </p:nvSpPr>
            <p:spPr bwMode="auto">
              <a:xfrm>
                <a:off x="787208" y="5615112"/>
                <a:ext cx="313677" cy="139824"/>
              </a:xfrm>
              <a:custGeom>
                <a:avLst/>
                <a:gdLst>
                  <a:gd name="T0" fmla="*/ 676 w 3392"/>
                  <a:gd name="T1" fmla="*/ 1512 h 1512"/>
                  <a:gd name="T2" fmla="*/ 572 w 3392"/>
                  <a:gd name="T3" fmla="*/ 1504 h 1512"/>
                  <a:gd name="T4" fmla="*/ 474 w 3392"/>
                  <a:gd name="T5" fmla="*/ 1482 h 1512"/>
                  <a:gd name="T6" fmla="*/ 382 w 3392"/>
                  <a:gd name="T7" fmla="*/ 1446 h 1512"/>
                  <a:gd name="T8" fmla="*/ 298 w 3392"/>
                  <a:gd name="T9" fmla="*/ 1396 h 1512"/>
                  <a:gd name="T10" fmla="*/ 220 w 3392"/>
                  <a:gd name="T11" fmla="*/ 1336 h 1512"/>
                  <a:gd name="T12" fmla="*/ 154 w 3392"/>
                  <a:gd name="T13" fmla="*/ 1266 h 1512"/>
                  <a:gd name="T14" fmla="*/ 96 w 3392"/>
                  <a:gd name="T15" fmla="*/ 1186 h 1512"/>
                  <a:gd name="T16" fmla="*/ 52 w 3392"/>
                  <a:gd name="T17" fmla="*/ 1100 h 1512"/>
                  <a:gd name="T18" fmla="*/ 20 w 3392"/>
                  <a:gd name="T19" fmla="*/ 1004 h 1512"/>
                  <a:gd name="T20" fmla="*/ 2 w 3392"/>
                  <a:gd name="T21" fmla="*/ 906 h 1512"/>
                  <a:gd name="T22" fmla="*/ 0 w 3392"/>
                  <a:gd name="T23" fmla="*/ 676 h 1512"/>
                  <a:gd name="T24" fmla="*/ 2 w 3392"/>
                  <a:gd name="T25" fmla="*/ 606 h 1512"/>
                  <a:gd name="T26" fmla="*/ 20 w 3392"/>
                  <a:gd name="T27" fmla="*/ 508 h 1512"/>
                  <a:gd name="T28" fmla="*/ 52 w 3392"/>
                  <a:gd name="T29" fmla="*/ 412 h 1512"/>
                  <a:gd name="T30" fmla="*/ 96 w 3392"/>
                  <a:gd name="T31" fmla="*/ 326 h 1512"/>
                  <a:gd name="T32" fmla="*/ 154 w 3392"/>
                  <a:gd name="T33" fmla="*/ 246 h 1512"/>
                  <a:gd name="T34" fmla="*/ 220 w 3392"/>
                  <a:gd name="T35" fmla="*/ 176 h 1512"/>
                  <a:gd name="T36" fmla="*/ 298 w 3392"/>
                  <a:gd name="T37" fmla="*/ 116 h 1512"/>
                  <a:gd name="T38" fmla="*/ 382 w 3392"/>
                  <a:gd name="T39" fmla="*/ 66 h 1512"/>
                  <a:gd name="T40" fmla="*/ 474 w 3392"/>
                  <a:gd name="T41" fmla="*/ 30 h 1512"/>
                  <a:gd name="T42" fmla="*/ 572 w 3392"/>
                  <a:gd name="T43" fmla="*/ 8 h 1512"/>
                  <a:gd name="T44" fmla="*/ 676 w 3392"/>
                  <a:gd name="T45" fmla="*/ 0 h 1512"/>
                  <a:gd name="T46" fmla="*/ 2750 w 3392"/>
                  <a:gd name="T47" fmla="*/ 0 h 1512"/>
                  <a:gd name="T48" fmla="*/ 2852 w 3392"/>
                  <a:gd name="T49" fmla="*/ 14 h 1512"/>
                  <a:gd name="T50" fmla="*/ 2948 w 3392"/>
                  <a:gd name="T51" fmla="*/ 42 h 1512"/>
                  <a:gd name="T52" fmla="*/ 3038 w 3392"/>
                  <a:gd name="T53" fmla="*/ 82 h 1512"/>
                  <a:gd name="T54" fmla="*/ 3120 w 3392"/>
                  <a:gd name="T55" fmla="*/ 134 h 1512"/>
                  <a:gd name="T56" fmla="*/ 3194 w 3392"/>
                  <a:gd name="T57" fmla="*/ 198 h 1512"/>
                  <a:gd name="T58" fmla="*/ 3256 w 3392"/>
                  <a:gd name="T59" fmla="*/ 272 h 1512"/>
                  <a:gd name="T60" fmla="*/ 3310 w 3392"/>
                  <a:gd name="T61" fmla="*/ 354 h 1512"/>
                  <a:gd name="T62" fmla="*/ 3350 w 3392"/>
                  <a:gd name="T63" fmla="*/ 444 h 1512"/>
                  <a:gd name="T64" fmla="*/ 3378 w 3392"/>
                  <a:gd name="T65" fmla="*/ 540 h 1512"/>
                  <a:gd name="T66" fmla="*/ 3390 w 3392"/>
                  <a:gd name="T67" fmla="*/ 642 h 1512"/>
                  <a:gd name="T68" fmla="*/ 3392 w 3392"/>
                  <a:gd name="T69" fmla="*/ 836 h 1512"/>
                  <a:gd name="T70" fmla="*/ 3384 w 3392"/>
                  <a:gd name="T71" fmla="*/ 938 h 1512"/>
                  <a:gd name="T72" fmla="*/ 3360 w 3392"/>
                  <a:gd name="T73" fmla="*/ 1038 h 1512"/>
                  <a:gd name="T74" fmla="*/ 3324 w 3392"/>
                  <a:gd name="T75" fmla="*/ 1130 h 1512"/>
                  <a:gd name="T76" fmla="*/ 3276 w 3392"/>
                  <a:gd name="T77" fmla="*/ 1214 h 1512"/>
                  <a:gd name="T78" fmla="*/ 3216 w 3392"/>
                  <a:gd name="T79" fmla="*/ 1290 h 1512"/>
                  <a:gd name="T80" fmla="*/ 3146 w 3392"/>
                  <a:gd name="T81" fmla="*/ 1358 h 1512"/>
                  <a:gd name="T82" fmla="*/ 3066 w 3392"/>
                  <a:gd name="T83" fmla="*/ 1414 h 1512"/>
                  <a:gd name="T84" fmla="*/ 2978 w 3392"/>
                  <a:gd name="T85" fmla="*/ 1458 h 1512"/>
                  <a:gd name="T86" fmla="*/ 2884 w 3392"/>
                  <a:gd name="T87" fmla="*/ 1490 h 1512"/>
                  <a:gd name="T88" fmla="*/ 2784 w 3392"/>
                  <a:gd name="T89" fmla="*/ 1508 h 1512"/>
                  <a:gd name="T90" fmla="*/ 2716 w 3392"/>
                  <a:gd name="T91" fmla="*/ 1512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92" h="1512">
                    <a:moveTo>
                      <a:pt x="2716" y="1512"/>
                    </a:moveTo>
                    <a:lnTo>
                      <a:pt x="676" y="1512"/>
                    </a:lnTo>
                    <a:lnTo>
                      <a:pt x="676" y="1512"/>
                    </a:lnTo>
                    <a:lnTo>
                      <a:pt x="640" y="1512"/>
                    </a:lnTo>
                    <a:lnTo>
                      <a:pt x="606" y="1508"/>
                    </a:lnTo>
                    <a:lnTo>
                      <a:pt x="572" y="1504"/>
                    </a:lnTo>
                    <a:lnTo>
                      <a:pt x="538" y="1498"/>
                    </a:lnTo>
                    <a:lnTo>
                      <a:pt x="506" y="1490"/>
                    </a:lnTo>
                    <a:lnTo>
                      <a:pt x="474" y="1482"/>
                    </a:lnTo>
                    <a:lnTo>
                      <a:pt x="442" y="1470"/>
                    </a:lnTo>
                    <a:lnTo>
                      <a:pt x="412" y="1458"/>
                    </a:lnTo>
                    <a:lnTo>
                      <a:pt x="382" y="1446"/>
                    </a:lnTo>
                    <a:lnTo>
                      <a:pt x="352" y="1430"/>
                    </a:lnTo>
                    <a:lnTo>
                      <a:pt x="324" y="1414"/>
                    </a:lnTo>
                    <a:lnTo>
                      <a:pt x="298" y="1396"/>
                    </a:lnTo>
                    <a:lnTo>
                      <a:pt x="270" y="1378"/>
                    </a:lnTo>
                    <a:lnTo>
                      <a:pt x="246" y="1358"/>
                    </a:lnTo>
                    <a:lnTo>
                      <a:pt x="220" y="1336"/>
                    </a:lnTo>
                    <a:lnTo>
                      <a:pt x="198" y="1314"/>
                    </a:lnTo>
                    <a:lnTo>
                      <a:pt x="174" y="1290"/>
                    </a:lnTo>
                    <a:lnTo>
                      <a:pt x="154" y="1266"/>
                    </a:lnTo>
                    <a:lnTo>
                      <a:pt x="134" y="1240"/>
                    </a:lnTo>
                    <a:lnTo>
                      <a:pt x="114" y="1214"/>
                    </a:lnTo>
                    <a:lnTo>
                      <a:pt x="96" y="1186"/>
                    </a:lnTo>
                    <a:lnTo>
                      <a:pt x="80" y="1158"/>
                    </a:lnTo>
                    <a:lnTo>
                      <a:pt x="66" y="1130"/>
                    </a:lnTo>
                    <a:lnTo>
                      <a:pt x="52" y="1100"/>
                    </a:lnTo>
                    <a:lnTo>
                      <a:pt x="40" y="1068"/>
                    </a:lnTo>
                    <a:lnTo>
                      <a:pt x="30" y="1038"/>
                    </a:lnTo>
                    <a:lnTo>
                      <a:pt x="20" y="1004"/>
                    </a:lnTo>
                    <a:lnTo>
                      <a:pt x="12" y="972"/>
                    </a:lnTo>
                    <a:lnTo>
                      <a:pt x="6" y="938"/>
                    </a:lnTo>
                    <a:lnTo>
                      <a:pt x="2" y="906"/>
                    </a:lnTo>
                    <a:lnTo>
                      <a:pt x="0" y="870"/>
                    </a:lnTo>
                    <a:lnTo>
                      <a:pt x="0" y="836"/>
                    </a:lnTo>
                    <a:lnTo>
                      <a:pt x="0" y="676"/>
                    </a:lnTo>
                    <a:lnTo>
                      <a:pt x="0" y="676"/>
                    </a:lnTo>
                    <a:lnTo>
                      <a:pt x="0" y="642"/>
                    </a:lnTo>
                    <a:lnTo>
                      <a:pt x="2" y="606"/>
                    </a:lnTo>
                    <a:lnTo>
                      <a:pt x="6" y="574"/>
                    </a:lnTo>
                    <a:lnTo>
                      <a:pt x="12" y="540"/>
                    </a:lnTo>
                    <a:lnTo>
                      <a:pt x="20" y="508"/>
                    </a:lnTo>
                    <a:lnTo>
                      <a:pt x="30" y="474"/>
                    </a:lnTo>
                    <a:lnTo>
                      <a:pt x="40" y="444"/>
                    </a:lnTo>
                    <a:lnTo>
                      <a:pt x="52" y="412"/>
                    </a:lnTo>
                    <a:lnTo>
                      <a:pt x="66" y="382"/>
                    </a:lnTo>
                    <a:lnTo>
                      <a:pt x="80" y="354"/>
                    </a:lnTo>
                    <a:lnTo>
                      <a:pt x="96" y="326"/>
                    </a:lnTo>
                    <a:lnTo>
                      <a:pt x="114" y="298"/>
                    </a:lnTo>
                    <a:lnTo>
                      <a:pt x="134" y="272"/>
                    </a:lnTo>
                    <a:lnTo>
                      <a:pt x="154" y="246"/>
                    </a:lnTo>
                    <a:lnTo>
                      <a:pt x="174" y="222"/>
                    </a:lnTo>
                    <a:lnTo>
                      <a:pt x="198" y="198"/>
                    </a:lnTo>
                    <a:lnTo>
                      <a:pt x="220" y="176"/>
                    </a:lnTo>
                    <a:lnTo>
                      <a:pt x="246" y="154"/>
                    </a:lnTo>
                    <a:lnTo>
                      <a:pt x="270" y="134"/>
                    </a:lnTo>
                    <a:lnTo>
                      <a:pt x="298" y="116"/>
                    </a:lnTo>
                    <a:lnTo>
                      <a:pt x="324" y="98"/>
                    </a:lnTo>
                    <a:lnTo>
                      <a:pt x="352" y="82"/>
                    </a:lnTo>
                    <a:lnTo>
                      <a:pt x="382" y="66"/>
                    </a:lnTo>
                    <a:lnTo>
                      <a:pt x="412" y="54"/>
                    </a:lnTo>
                    <a:lnTo>
                      <a:pt x="442" y="42"/>
                    </a:lnTo>
                    <a:lnTo>
                      <a:pt x="474" y="30"/>
                    </a:lnTo>
                    <a:lnTo>
                      <a:pt x="506" y="22"/>
                    </a:lnTo>
                    <a:lnTo>
                      <a:pt x="538" y="14"/>
                    </a:lnTo>
                    <a:lnTo>
                      <a:pt x="572" y="8"/>
                    </a:lnTo>
                    <a:lnTo>
                      <a:pt x="606" y="4"/>
                    </a:lnTo>
                    <a:lnTo>
                      <a:pt x="640" y="0"/>
                    </a:lnTo>
                    <a:lnTo>
                      <a:pt x="676" y="0"/>
                    </a:lnTo>
                    <a:lnTo>
                      <a:pt x="2716" y="0"/>
                    </a:lnTo>
                    <a:lnTo>
                      <a:pt x="2716" y="0"/>
                    </a:lnTo>
                    <a:lnTo>
                      <a:pt x="2750" y="0"/>
                    </a:lnTo>
                    <a:lnTo>
                      <a:pt x="2784" y="4"/>
                    </a:lnTo>
                    <a:lnTo>
                      <a:pt x="2818" y="8"/>
                    </a:lnTo>
                    <a:lnTo>
                      <a:pt x="2852" y="14"/>
                    </a:lnTo>
                    <a:lnTo>
                      <a:pt x="2884" y="22"/>
                    </a:lnTo>
                    <a:lnTo>
                      <a:pt x="2916" y="30"/>
                    </a:lnTo>
                    <a:lnTo>
                      <a:pt x="2948" y="42"/>
                    </a:lnTo>
                    <a:lnTo>
                      <a:pt x="2978" y="54"/>
                    </a:lnTo>
                    <a:lnTo>
                      <a:pt x="3008" y="66"/>
                    </a:lnTo>
                    <a:lnTo>
                      <a:pt x="3038" y="82"/>
                    </a:lnTo>
                    <a:lnTo>
                      <a:pt x="3066" y="98"/>
                    </a:lnTo>
                    <a:lnTo>
                      <a:pt x="3092" y="116"/>
                    </a:lnTo>
                    <a:lnTo>
                      <a:pt x="3120" y="134"/>
                    </a:lnTo>
                    <a:lnTo>
                      <a:pt x="3146" y="154"/>
                    </a:lnTo>
                    <a:lnTo>
                      <a:pt x="3170" y="176"/>
                    </a:lnTo>
                    <a:lnTo>
                      <a:pt x="3194" y="198"/>
                    </a:lnTo>
                    <a:lnTo>
                      <a:pt x="3216" y="222"/>
                    </a:lnTo>
                    <a:lnTo>
                      <a:pt x="3236" y="246"/>
                    </a:lnTo>
                    <a:lnTo>
                      <a:pt x="3256" y="272"/>
                    </a:lnTo>
                    <a:lnTo>
                      <a:pt x="3276" y="298"/>
                    </a:lnTo>
                    <a:lnTo>
                      <a:pt x="3294" y="326"/>
                    </a:lnTo>
                    <a:lnTo>
                      <a:pt x="3310" y="354"/>
                    </a:lnTo>
                    <a:lnTo>
                      <a:pt x="3324" y="382"/>
                    </a:lnTo>
                    <a:lnTo>
                      <a:pt x="3338" y="412"/>
                    </a:lnTo>
                    <a:lnTo>
                      <a:pt x="3350" y="444"/>
                    </a:lnTo>
                    <a:lnTo>
                      <a:pt x="3360" y="474"/>
                    </a:lnTo>
                    <a:lnTo>
                      <a:pt x="3370" y="508"/>
                    </a:lnTo>
                    <a:lnTo>
                      <a:pt x="3378" y="540"/>
                    </a:lnTo>
                    <a:lnTo>
                      <a:pt x="3384" y="574"/>
                    </a:lnTo>
                    <a:lnTo>
                      <a:pt x="3388" y="606"/>
                    </a:lnTo>
                    <a:lnTo>
                      <a:pt x="3390" y="642"/>
                    </a:lnTo>
                    <a:lnTo>
                      <a:pt x="3392" y="676"/>
                    </a:lnTo>
                    <a:lnTo>
                      <a:pt x="3392" y="836"/>
                    </a:lnTo>
                    <a:lnTo>
                      <a:pt x="3392" y="836"/>
                    </a:lnTo>
                    <a:lnTo>
                      <a:pt x="3390" y="870"/>
                    </a:lnTo>
                    <a:lnTo>
                      <a:pt x="3388" y="906"/>
                    </a:lnTo>
                    <a:lnTo>
                      <a:pt x="3384" y="938"/>
                    </a:lnTo>
                    <a:lnTo>
                      <a:pt x="3378" y="972"/>
                    </a:lnTo>
                    <a:lnTo>
                      <a:pt x="3370" y="1004"/>
                    </a:lnTo>
                    <a:lnTo>
                      <a:pt x="3360" y="1038"/>
                    </a:lnTo>
                    <a:lnTo>
                      <a:pt x="3350" y="1068"/>
                    </a:lnTo>
                    <a:lnTo>
                      <a:pt x="3338" y="1100"/>
                    </a:lnTo>
                    <a:lnTo>
                      <a:pt x="3324" y="1130"/>
                    </a:lnTo>
                    <a:lnTo>
                      <a:pt x="3310" y="1158"/>
                    </a:lnTo>
                    <a:lnTo>
                      <a:pt x="3294" y="1186"/>
                    </a:lnTo>
                    <a:lnTo>
                      <a:pt x="3276" y="1214"/>
                    </a:lnTo>
                    <a:lnTo>
                      <a:pt x="3256" y="1240"/>
                    </a:lnTo>
                    <a:lnTo>
                      <a:pt x="3236" y="1266"/>
                    </a:lnTo>
                    <a:lnTo>
                      <a:pt x="3216" y="1290"/>
                    </a:lnTo>
                    <a:lnTo>
                      <a:pt x="3194" y="1314"/>
                    </a:lnTo>
                    <a:lnTo>
                      <a:pt x="3170" y="1336"/>
                    </a:lnTo>
                    <a:lnTo>
                      <a:pt x="3146" y="1358"/>
                    </a:lnTo>
                    <a:lnTo>
                      <a:pt x="3120" y="1378"/>
                    </a:lnTo>
                    <a:lnTo>
                      <a:pt x="3092" y="1396"/>
                    </a:lnTo>
                    <a:lnTo>
                      <a:pt x="3066" y="1414"/>
                    </a:lnTo>
                    <a:lnTo>
                      <a:pt x="3038" y="1430"/>
                    </a:lnTo>
                    <a:lnTo>
                      <a:pt x="3008" y="1446"/>
                    </a:lnTo>
                    <a:lnTo>
                      <a:pt x="2978" y="1458"/>
                    </a:lnTo>
                    <a:lnTo>
                      <a:pt x="2948" y="1470"/>
                    </a:lnTo>
                    <a:lnTo>
                      <a:pt x="2916" y="1482"/>
                    </a:lnTo>
                    <a:lnTo>
                      <a:pt x="2884" y="1490"/>
                    </a:lnTo>
                    <a:lnTo>
                      <a:pt x="2852" y="1498"/>
                    </a:lnTo>
                    <a:lnTo>
                      <a:pt x="2818" y="1504"/>
                    </a:lnTo>
                    <a:lnTo>
                      <a:pt x="2784" y="1508"/>
                    </a:lnTo>
                    <a:lnTo>
                      <a:pt x="2750" y="1512"/>
                    </a:lnTo>
                    <a:lnTo>
                      <a:pt x="2716" y="1512"/>
                    </a:lnTo>
                    <a:lnTo>
                      <a:pt x="2716" y="15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12" name="Freeform 8"/>
              <p:cNvSpPr>
                <a:spLocks/>
              </p:cNvSpPr>
              <p:nvPr/>
            </p:nvSpPr>
            <p:spPr bwMode="auto">
              <a:xfrm>
                <a:off x="911495" y="5601795"/>
                <a:ext cx="64918" cy="19050"/>
              </a:xfrm>
              <a:custGeom>
                <a:avLst/>
                <a:gdLst>
                  <a:gd name="T0" fmla="*/ 622 w 702"/>
                  <a:gd name="T1" fmla="*/ 206 h 206"/>
                  <a:gd name="T2" fmla="*/ 80 w 702"/>
                  <a:gd name="T3" fmla="*/ 206 h 206"/>
                  <a:gd name="T4" fmla="*/ 80 w 702"/>
                  <a:gd name="T5" fmla="*/ 206 h 206"/>
                  <a:gd name="T6" fmla="*/ 64 w 702"/>
                  <a:gd name="T7" fmla="*/ 204 h 206"/>
                  <a:gd name="T8" fmla="*/ 50 w 702"/>
                  <a:gd name="T9" fmla="*/ 200 h 206"/>
                  <a:gd name="T10" fmla="*/ 36 w 702"/>
                  <a:gd name="T11" fmla="*/ 192 h 206"/>
                  <a:gd name="T12" fmla="*/ 24 w 702"/>
                  <a:gd name="T13" fmla="*/ 182 h 206"/>
                  <a:gd name="T14" fmla="*/ 14 w 702"/>
                  <a:gd name="T15" fmla="*/ 170 h 206"/>
                  <a:gd name="T16" fmla="*/ 8 w 702"/>
                  <a:gd name="T17" fmla="*/ 156 h 206"/>
                  <a:gd name="T18" fmla="*/ 2 w 702"/>
                  <a:gd name="T19" fmla="*/ 142 h 206"/>
                  <a:gd name="T20" fmla="*/ 0 w 702"/>
                  <a:gd name="T21" fmla="*/ 126 h 206"/>
                  <a:gd name="T22" fmla="*/ 0 w 702"/>
                  <a:gd name="T23" fmla="*/ 80 h 206"/>
                  <a:gd name="T24" fmla="*/ 0 w 702"/>
                  <a:gd name="T25" fmla="*/ 80 h 206"/>
                  <a:gd name="T26" fmla="*/ 2 w 702"/>
                  <a:gd name="T27" fmla="*/ 64 h 206"/>
                  <a:gd name="T28" fmla="*/ 8 w 702"/>
                  <a:gd name="T29" fmla="*/ 50 h 206"/>
                  <a:gd name="T30" fmla="*/ 14 w 702"/>
                  <a:gd name="T31" fmla="*/ 36 h 206"/>
                  <a:gd name="T32" fmla="*/ 24 w 702"/>
                  <a:gd name="T33" fmla="*/ 24 h 206"/>
                  <a:gd name="T34" fmla="*/ 36 w 702"/>
                  <a:gd name="T35" fmla="*/ 14 h 206"/>
                  <a:gd name="T36" fmla="*/ 50 w 702"/>
                  <a:gd name="T37" fmla="*/ 6 h 206"/>
                  <a:gd name="T38" fmla="*/ 64 w 702"/>
                  <a:gd name="T39" fmla="*/ 2 h 206"/>
                  <a:gd name="T40" fmla="*/ 80 w 702"/>
                  <a:gd name="T41" fmla="*/ 0 h 206"/>
                  <a:gd name="T42" fmla="*/ 622 w 702"/>
                  <a:gd name="T43" fmla="*/ 0 h 206"/>
                  <a:gd name="T44" fmla="*/ 622 w 702"/>
                  <a:gd name="T45" fmla="*/ 0 h 206"/>
                  <a:gd name="T46" fmla="*/ 638 w 702"/>
                  <a:gd name="T47" fmla="*/ 2 h 206"/>
                  <a:gd name="T48" fmla="*/ 652 w 702"/>
                  <a:gd name="T49" fmla="*/ 6 h 206"/>
                  <a:gd name="T50" fmla="*/ 666 w 702"/>
                  <a:gd name="T51" fmla="*/ 14 h 206"/>
                  <a:gd name="T52" fmla="*/ 678 w 702"/>
                  <a:gd name="T53" fmla="*/ 24 h 206"/>
                  <a:gd name="T54" fmla="*/ 688 w 702"/>
                  <a:gd name="T55" fmla="*/ 36 h 206"/>
                  <a:gd name="T56" fmla="*/ 694 w 702"/>
                  <a:gd name="T57" fmla="*/ 50 h 206"/>
                  <a:gd name="T58" fmla="*/ 700 w 702"/>
                  <a:gd name="T59" fmla="*/ 64 h 206"/>
                  <a:gd name="T60" fmla="*/ 702 w 702"/>
                  <a:gd name="T61" fmla="*/ 80 h 206"/>
                  <a:gd name="T62" fmla="*/ 702 w 702"/>
                  <a:gd name="T63" fmla="*/ 126 h 206"/>
                  <a:gd name="T64" fmla="*/ 702 w 702"/>
                  <a:gd name="T65" fmla="*/ 126 h 206"/>
                  <a:gd name="T66" fmla="*/ 700 w 702"/>
                  <a:gd name="T67" fmla="*/ 142 h 206"/>
                  <a:gd name="T68" fmla="*/ 694 w 702"/>
                  <a:gd name="T69" fmla="*/ 156 h 206"/>
                  <a:gd name="T70" fmla="*/ 688 w 702"/>
                  <a:gd name="T71" fmla="*/ 170 h 206"/>
                  <a:gd name="T72" fmla="*/ 678 w 702"/>
                  <a:gd name="T73" fmla="*/ 182 h 206"/>
                  <a:gd name="T74" fmla="*/ 666 w 702"/>
                  <a:gd name="T75" fmla="*/ 192 h 206"/>
                  <a:gd name="T76" fmla="*/ 652 w 702"/>
                  <a:gd name="T77" fmla="*/ 200 h 206"/>
                  <a:gd name="T78" fmla="*/ 638 w 702"/>
                  <a:gd name="T79" fmla="*/ 204 h 206"/>
                  <a:gd name="T80" fmla="*/ 622 w 702"/>
                  <a:gd name="T81" fmla="*/ 206 h 206"/>
                  <a:gd name="T82" fmla="*/ 622 w 702"/>
                  <a:gd name="T8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2" h="206">
                    <a:moveTo>
                      <a:pt x="622" y="206"/>
                    </a:moveTo>
                    <a:lnTo>
                      <a:pt x="80" y="206"/>
                    </a:lnTo>
                    <a:lnTo>
                      <a:pt x="80" y="206"/>
                    </a:lnTo>
                    <a:lnTo>
                      <a:pt x="64" y="204"/>
                    </a:lnTo>
                    <a:lnTo>
                      <a:pt x="50" y="200"/>
                    </a:lnTo>
                    <a:lnTo>
                      <a:pt x="36" y="192"/>
                    </a:lnTo>
                    <a:lnTo>
                      <a:pt x="24" y="182"/>
                    </a:lnTo>
                    <a:lnTo>
                      <a:pt x="14" y="170"/>
                    </a:lnTo>
                    <a:lnTo>
                      <a:pt x="8" y="156"/>
                    </a:lnTo>
                    <a:lnTo>
                      <a:pt x="2" y="142"/>
                    </a:lnTo>
                    <a:lnTo>
                      <a:pt x="0" y="12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8" y="50"/>
                    </a:lnTo>
                    <a:lnTo>
                      <a:pt x="14" y="36"/>
                    </a:lnTo>
                    <a:lnTo>
                      <a:pt x="24" y="24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4" y="2"/>
                    </a:lnTo>
                    <a:lnTo>
                      <a:pt x="80" y="0"/>
                    </a:lnTo>
                    <a:lnTo>
                      <a:pt x="622" y="0"/>
                    </a:lnTo>
                    <a:lnTo>
                      <a:pt x="622" y="0"/>
                    </a:lnTo>
                    <a:lnTo>
                      <a:pt x="638" y="2"/>
                    </a:lnTo>
                    <a:lnTo>
                      <a:pt x="652" y="6"/>
                    </a:lnTo>
                    <a:lnTo>
                      <a:pt x="666" y="14"/>
                    </a:lnTo>
                    <a:lnTo>
                      <a:pt x="678" y="24"/>
                    </a:lnTo>
                    <a:lnTo>
                      <a:pt x="688" y="36"/>
                    </a:lnTo>
                    <a:lnTo>
                      <a:pt x="694" y="50"/>
                    </a:lnTo>
                    <a:lnTo>
                      <a:pt x="700" y="64"/>
                    </a:lnTo>
                    <a:lnTo>
                      <a:pt x="702" y="80"/>
                    </a:lnTo>
                    <a:lnTo>
                      <a:pt x="702" y="126"/>
                    </a:lnTo>
                    <a:lnTo>
                      <a:pt x="702" y="126"/>
                    </a:lnTo>
                    <a:lnTo>
                      <a:pt x="700" y="142"/>
                    </a:lnTo>
                    <a:lnTo>
                      <a:pt x="694" y="156"/>
                    </a:lnTo>
                    <a:lnTo>
                      <a:pt x="688" y="170"/>
                    </a:lnTo>
                    <a:lnTo>
                      <a:pt x="678" y="182"/>
                    </a:lnTo>
                    <a:lnTo>
                      <a:pt x="666" y="192"/>
                    </a:lnTo>
                    <a:lnTo>
                      <a:pt x="652" y="200"/>
                    </a:lnTo>
                    <a:lnTo>
                      <a:pt x="638" y="204"/>
                    </a:lnTo>
                    <a:lnTo>
                      <a:pt x="622" y="206"/>
                    </a:lnTo>
                    <a:lnTo>
                      <a:pt x="622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13" name="Freeform 9"/>
              <p:cNvSpPr>
                <a:spLocks/>
              </p:cNvSpPr>
              <p:nvPr/>
            </p:nvSpPr>
            <p:spPr bwMode="auto">
              <a:xfrm>
                <a:off x="850646" y="5605309"/>
                <a:ext cx="19050" cy="64733"/>
              </a:xfrm>
              <a:custGeom>
                <a:avLst/>
                <a:gdLst>
                  <a:gd name="T0" fmla="*/ 0 w 206"/>
                  <a:gd name="T1" fmla="*/ 620 h 700"/>
                  <a:gd name="T2" fmla="*/ 0 w 206"/>
                  <a:gd name="T3" fmla="*/ 80 h 700"/>
                  <a:gd name="T4" fmla="*/ 0 w 206"/>
                  <a:gd name="T5" fmla="*/ 80 h 700"/>
                  <a:gd name="T6" fmla="*/ 2 w 206"/>
                  <a:gd name="T7" fmla="*/ 62 h 700"/>
                  <a:gd name="T8" fmla="*/ 6 w 206"/>
                  <a:gd name="T9" fmla="*/ 48 h 700"/>
                  <a:gd name="T10" fmla="*/ 14 w 206"/>
                  <a:gd name="T11" fmla="*/ 34 h 700"/>
                  <a:gd name="T12" fmla="*/ 24 w 206"/>
                  <a:gd name="T13" fmla="*/ 22 h 700"/>
                  <a:gd name="T14" fmla="*/ 36 w 206"/>
                  <a:gd name="T15" fmla="*/ 12 h 700"/>
                  <a:gd name="T16" fmla="*/ 50 w 206"/>
                  <a:gd name="T17" fmla="*/ 6 h 700"/>
                  <a:gd name="T18" fmla="*/ 64 w 206"/>
                  <a:gd name="T19" fmla="*/ 0 h 700"/>
                  <a:gd name="T20" fmla="*/ 80 w 206"/>
                  <a:gd name="T21" fmla="*/ 0 h 700"/>
                  <a:gd name="T22" fmla="*/ 126 w 206"/>
                  <a:gd name="T23" fmla="*/ 0 h 700"/>
                  <a:gd name="T24" fmla="*/ 126 w 206"/>
                  <a:gd name="T25" fmla="*/ 0 h 700"/>
                  <a:gd name="T26" fmla="*/ 142 w 206"/>
                  <a:gd name="T27" fmla="*/ 0 h 700"/>
                  <a:gd name="T28" fmla="*/ 156 w 206"/>
                  <a:gd name="T29" fmla="*/ 6 h 700"/>
                  <a:gd name="T30" fmla="*/ 170 w 206"/>
                  <a:gd name="T31" fmla="*/ 12 h 700"/>
                  <a:gd name="T32" fmla="*/ 182 w 206"/>
                  <a:gd name="T33" fmla="*/ 22 h 700"/>
                  <a:gd name="T34" fmla="*/ 192 w 206"/>
                  <a:gd name="T35" fmla="*/ 34 h 700"/>
                  <a:gd name="T36" fmla="*/ 200 w 206"/>
                  <a:gd name="T37" fmla="*/ 48 h 700"/>
                  <a:gd name="T38" fmla="*/ 204 w 206"/>
                  <a:gd name="T39" fmla="*/ 62 h 700"/>
                  <a:gd name="T40" fmla="*/ 206 w 206"/>
                  <a:gd name="T41" fmla="*/ 80 h 700"/>
                  <a:gd name="T42" fmla="*/ 206 w 206"/>
                  <a:gd name="T43" fmla="*/ 620 h 700"/>
                  <a:gd name="T44" fmla="*/ 206 w 206"/>
                  <a:gd name="T45" fmla="*/ 620 h 700"/>
                  <a:gd name="T46" fmla="*/ 204 w 206"/>
                  <a:gd name="T47" fmla="*/ 636 h 700"/>
                  <a:gd name="T48" fmla="*/ 200 w 206"/>
                  <a:gd name="T49" fmla="*/ 650 h 700"/>
                  <a:gd name="T50" fmla="*/ 192 w 206"/>
                  <a:gd name="T51" fmla="*/ 664 h 700"/>
                  <a:gd name="T52" fmla="*/ 182 w 206"/>
                  <a:gd name="T53" fmla="*/ 676 h 700"/>
                  <a:gd name="T54" fmla="*/ 170 w 206"/>
                  <a:gd name="T55" fmla="*/ 686 h 700"/>
                  <a:gd name="T56" fmla="*/ 156 w 206"/>
                  <a:gd name="T57" fmla="*/ 692 h 700"/>
                  <a:gd name="T58" fmla="*/ 142 w 206"/>
                  <a:gd name="T59" fmla="*/ 698 h 700"/>
                  <a:gd name="T60" fmla="*/ 126 w 206"/>
                  <a:gd name="T61" fmla="*/ 700 h 700"/>
                  <a:gd name="T62" fmla="*/ 80 w 206"/>
                  <a:gd name="T63" fmla="*/ 700 h 700"/>
                  <a:gd name="T64" fmla="*/ 80 w 206"/>
                  <a:gd name="T65" fmla="*/ 700 h 700"/>
                  <a:gd name="T66" fmla="*/ 64 w 206"/>
                  <a:gd name="T67" fmla="*/ 698 h 700"/>
                  <a:gd name="T68" fmla="*/ 50 w 206"/>
                  <a:gd name="T69" fmla="*/ 692 h 700"/>
                  <a:gd name="T70" fmla="*/ 36 w 206"/>
                  <a:gd name="T71" fmla="*/ 686 h 700"/>
                  <a:gd name="T72" fmla="*/ 24 w 206"/>
                  <a:gd name="T73" fmla="*/ 676 h 700"/>
                  <a:gd name="T74" fmla="*/ 14 w 206"/>
                  <a:gd name="T75" fmla="*/ 664 h 700"/>
                  <a:gd name="T76" fmla="*/ 6 w 206"/>
                  <a:gd name="T77" fmla="*/ 650 h 700"/>
                  <a:gd name="T78" fmla="*/ 2 w 206"/>
                  <a:gd name="T79" fmla="*/ 636 h 700"/>
                  <a:gd name="T80" fmla="*/ 0 w 206"/>
                  <a:gd name="T81" fmla="*/ 620 h 700"/>
                  <a:gd name="T82" fmla="*/ 0 w 206"/>
                  <a:gd name="T83" fmla="*/ 62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700">
                    <a:moveTo>
                      <a:pt x="0" y="620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2" y="62"/>
                    </a:lnTo>
                    <a:lnTo>
                      <a:pt x="6" y="48"/>
                    </a:lnTo>
                    <a:lnTo>
                      <a:pt x="14" y="34"/>
                    </a:lnTo>
                    <a:lnTo>
                      <a:pt x="24" y="22"/>
                    </a:lnTo>
                    <a:lnTo>
                      <a:pt x="36" y="12"/>
                    </a:lnTo>
                    <a:lnTo>
                      <a:pt x="50" y="6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42" y="0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2"/>
                    </a:lnTo>
                    <a:lnTo>
                      <a:pt x="192" y="34"/>
                    </a:lnTo>
                    <a:lnTo>
                      <a:pt x="200" y="48"/>
                    </a:lnTo>
                    <a:lnTo>
                      <a:pt x="204" y="62"/>
                    </a:lnTo>
                    <a:lnTo>
                      <a:pt x="206" y="80"/>
                    </a:lnTo>
                    <a:lnTo>
                      <a:pt x="206" y="620"/>
                    </a:lnTo>
                    <a:lnTo>
                      <a:pt x="206" y="620"/>
                    </a:lnTo>
                    <a:lnTo>
                      <a:pt x="204" y="636"/>
                    </a:lnTo>
                    <a:lnTo>
                      <a:pt x="200" y="650"/>
                    </a:lnTo>
                    <a:lnTo>
                      <a:pt x="192" y="664"/>
                    </a:lnTo>
                    <a:lnTo>
                      <a:pt x="182" y="676"/>
                    </a:lnTo>
                    <a:lnTo>
                      <a:pt x="170" y="686"/>
                    </a:lnTo>
                    <a:lnTo>
                      <a:pt x="156" y="692"/>
                    </a:lnTo>
                    <a:lnTo>
                      <a:pt x="142" y="698"/>
                    </a:lnTo>
                    <a:lnTo>
                      <a:pt x="126" y="700"/>
                    </a:lnTo>
                    <a:lnTo>
                      <a:pt x="80" y="700"/>
                    </a:lnTo>
                    <a:lnTo>
                      <a:pt x="80" y="700"/>
                    </a:lnTo>
                    <a:lnTo>
                      <a:pt x="64" y="698"/>
                    </a:lnTo>
                    <a:lnTo>
                      <a:pt x="50" y="692"/>
                    </a:lnTo>
                    <a:lnTo>
                      <a:pt x="36" y="686"/>
                    </a:lnTo>
                    <a:lnTo>
                      <a:pt x="24" y="676"/>
                    </a:lnTo>
                    <a:lnTo>
                      <a:pt x="14" y="664"/>
                    </a:lnTo>
                    <a:lnTo>
                      <a:pt x="6" y="650"/>
                    </a:lnTo>
                    <a:lnTo>
                      <a:pt x="2" y="636"/>
                    </a:lnTo>
                    <a:lnTo>
                      <a:pt x="0" y="620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14" name="Freeform 10"/>
              <p:cNvSpPr>
                <a:spLocks/>
              </p:cNvSpPr>
              <p:nvPr/>
            </p:nvSpPr>
            <p:spPr bwMode="auto">
              <a:xfrm>
                <a:off x="1018212" y="5605309"/>
                <a:ext cx="19050" cy="64733"/>
              </a:xfrm>
              <a:custGeom>
                <a:avLst/>
                <a:gdLst>
                  <a:gd name="T0" fmla="*/ 0 w 206"/>
                  <a:gd name="T1" fmla="*/ 620 h 700"/>
                  <a:gd name="T2" fmla="*/ 0 w 206"/>
                  <a:gd name="T3" fmla="*/ 80 h 700"/>
                  <a:gd name="T4" fmla="*/ 0 w 206"/>
                  <a:gd name="T5" fmla="*/ 80 h 700"/>
                  <a:gd name="T6" fmla="*/ 2 w 206"/>
                  <a:gd name="T7" fmla="*/ 62 h 700"/>
                  <a:gd name="T8" fmla="*/ 6 w 206"/>
                  <a:gd name="T9" fmla="*/ 48 h 700"/>
                  <a:gd name="T10" fmla="*/ 14 w 206"/>
                  <a:gd name="T11" fmla="*/ 34 h 700"/>
                  <a:gd name="T12" fmla="*/ 24 w 206"/>
                  <a:gd name="T13" fmla="*/ 22 h 700"/>
                  <a:gd name="T14" fmla="*/ 36 w 206"/>
                  <a:gd name="T15" fmla="*/ 12 h 700"/>
                  <a:gd name="T16" fmla="*/ 50 w 206"/>
                  <a:gd name="T17" fmla="*/ 6 h 700"/>
                  <a:gd name="T18" fmla="*/ 64 w 206"/>
                  <a:gd name="T19" fmla="*/ 0 h 700"/>
                  <a:gd name="T20" fmla="*/ 80 w 206"/>
                  <a:gd name="T21" fmla="*/ 0 h 700"/>
                  <a:gd name="T22" fmla="*/ 126 w 206"/>
                  <a:gd name="T23" fmla="*/ 0 h 700"/>
                  <a:gd name="T24" fmla="*/ 126 w 206"/>
                  <a:gd name="T25" fmla="*/ 0 h 700"/>
                  <a:gd name="T26" fmla="*/ 142 w 206"/>
                  <a:gd name="T27" fmla="*/ 0 h 700"/>
                  <a:gd name="T28" fmla="*/ 156 w 206"/>
                  <a:gd name="T29" fmla="*/ 6 h 700"/>
                  <a:gd name="T30" fmla="*/ 170 w 206"/>
                  <a:gd name="T31" fmla="*/ 12 h 700"/>
                  <a:gd name="T32" fmla="*/ 182 w 206"/>
                  <a:gd name="T33" fmla="*/ 22 h 700"/>
                  <a:gd name="T34" fmla="*/ 192 w 206"/>
                  <a:gd name="T35" fmla="*/ 34 h 700"/>
                  <a:gd name="T36" fmla="*/ 200 w 206"/>
                  <a:gd name="T37" fmla="*/ 48 h 700"/>
                  <a:gd name="T38" fmla="*/ 204 w 206"/>
                  <a:gd name="T39" fmla="*/ 62 h 700"/>
                  <a:gd name="T40" fmla="*/ 206 w 206"/>
                  <a:gd name="T41" fmla="*/ 80 h 700"/>
                  <a:gd name="T42" fmla="*/ 206 w 206"/>
                  <a:gd name="T43" fmla="*/ 620 h 700"/>
                  <a:gd name="T44" fmla="*/ 206 w 206"/>
                  <a:gd name="T45" fmla="*/ 620 h 700"/>
                  <a:gd name="T46" fmla="*/ 204 w 206"/>
                  <a:gd name="T47" fmla="*/ 636 h 700"/>
                  <a:gd name="T48" fmla="*/ 200 w 206"/>
                  <a:gd name="T49" fmla="*/ 650 h 700"/>
                  <a:gd name="T50" fmla="*/ 192 w 206"/>
                  <a:gd name="T51" fmla="*/ 664 h 700"/>
                  <a:gd name="T52" fmla="*/ 182 w 206"/>
                  <a:gd name="T53" fmla="*/ 676 h 700"/>
                  <a:gd name="T54" fmla="*/ 170 w 206"/>
                  <a:gd name="T55" fmla="*/ 686 h 700"/>
                  <a:gd name="T56" fmla="*/ 156 w 206"/>
                  <a:gd name="T57" fmla="*/ 692 h 700"/>
                  <a:gd name="T58" fmla="*/ 142 w 206"/>
                  <a:gd name="T59" fmla="*/ 698 h 700"/>
                  <a:gd name="T60" fmla="*/ 126 w 206"/>
                  <a:gd name="T61" fmla="*/ 700 h 700"/>
                  <a:gd name="T62" fmla="*/ 80 w 206"/>
                  <a:gd name="T63" fmla="*/ 700 h 700"/>
                  <a:gd name="T64" fmla="*/ 80 w 206"/>
                  <a:gd name="T65" fmla="*/ 700 h 700"/>
                  <a:gd name="T66" fmla="*/ 64 w 206"/>
                  <a:gd name="T67" fmla="*/ 698 h 700"/>
                  <a:gd name="T68" fmla="*/ 50 w 206"/>
                  <a:gd name="T69" fmla="*/ 692 h 700"/>
                  <a:gd name="T70" fmla="*/ 36 w 206"/>
                  <a:gd name="T71" fmla="*/ 686 h 700"/>
                  <a:gd name="T72" fmla="*/ 24 w 206"/>
                  <a:gd name="T73" fmla="*/ 676 h 700"/>
                  <a:gd name="T74" fmla="*/ 14 w 206"/>
                  <a:gd name="T75" fmla="*/ 664 h 700"/>
                  <a:gd name="T76" fmla="*/ 6 w 206"/>
                  <a:gd name="T77" fmla="*/ 650 h 700"/>
                  <a:gd name="T78" fmla="*/ 2 w 206"/>
                  <a:gd name="T79" fmla="*/ 636 h 700"/>
                  <a:gd name="T80" fmla="*/ 0 w 206"/>
                  <a:gd name="T81" fmla="*/ 620 h 700"/>
                  <a:gd name="T82" fmla="*/ 0 w 206"/>
                  <a:gd name="T83" fmla="*/ 62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700">
                    <a:moveTo>
                      <a:pt x="0" y="620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2" y="62"/>
                    </a:lnTo>
                    <a:lnTo>
                      <a:pt x="6" y="48"/>
                    </a:lnTo>
                    <a:lnTo>
                      <a:pt x="14" y="34"/>
                    </a:lnTo>
                    <a:lnTo>
                      <a:pt x="24" y="22"/>
                    </a:lnTo>
                    <a:lnTo>
                      <a:pt x="36" y="12"/>
                    </a:lnTo>
                    <a:lnTo>
                      <a:pt x="50" y="6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42" y="0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2"/>
                    </a:lnTo>
                    <a:lnTo>
                      <a:pt x="192" y="34"/>
                    </a:lnTo>
                    <a:lnTo>
                      <a:pt x="200" y="48"/>
                    </a:lnTo>
                    <a:lnTo>
                      <a:pt x="204" y="62"/>
                    </a:lnTo>
                    <a:lnTo>
                      <a:pt x="206" y="80"/>
                    </a:lnTo>
                    <a:lnTo>
                      <a:pt x="206" y="620"/>
                    </a:lnTo>
                    <a:lnTo>
                      <a:pt x="206" y="620"/>
                    </a:lnTo>
                    <a:lnTo>
                      <a:pt x="204" y="636"/>
                    </a:lnTo>
                    <a:lnTo>
                      <a:pt x="200" y="650"/>
                    </a:lnTo>
                    <a:lnTo>
                      <a:pt x="192" y="664"/>
                    </a:lnTo>
                    <a:lnTo>
                      <a:pt x="182" y="676"/>
                    </a:lnTo>
                    <a:lnTo>
                      <a:pt x="170" y="686"/>
                    </a:lnTo>
                    <a:lnTo>
                      <a:pt x="156" y="692"/>
                    </a:lnTo>
                    <a:lnTo>
                      <a:pt x="142" y="698"/>
                    </a:lnTo>
                    <a:lnTo>
                      <a:pt x="126" y="700"/>
                    </a:lnTo>
                    <a:lnTo>
                      <a:pt x="80" y="700"/>
                    </a:lnTo>
                    <a:lnTo>
                      <a:pt x="80" y="700"/>
                    </a:lnTo>
                    <a:lnTo>
                      <a:pt x="64" y="698"/>
                    </a:lnTo>
                    <a:lnTo>
                      <a:pt x="50" y="692"/>
                    </a:lnTo>
                    <a:lnTo>
                      <a:pt x="36" y="686"/>
                    </a:lnTo>
                    <a:lnTo>
                      <a:pt x="24" y="676"/>
                    </a:lnTo>
                    <a:lnTo>
                      <a:pt x="14" y="664"/>
                    </a:lnTo>
                    <a:lnTo>
                      <a:pt x="6" y="650"/>
                    </a:lnTo>
                    <a:lnTo>
                      <a:pt x="2" y="636"/>
                    </a:lnTo>
                    <a:lnTo>
                      <a:pt x="0" y="620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15" name="Freeform 11"/>
              <p:cNvSpPr>
                <a:spLocks/>
              </p:cNvSpPr>
              <p:nvPr/>
            </p:nvSpPr>
            <p:spPr bwMode="auto">
              <a:xfrm>
                <a:off x="800524" y="5758449"/>
                <a:ext cx="99319" cy="14796"/>
              </a:xfrm>
              <a:custGeom>
                <a:avLst/>
                <a:gdLst>
                  <a:gd name="T0" fmla="*/ 1010 w 1074"/>
                  <a:gd name="T1" fmla="*/ 160 h 160"/>
                  <a:gd name="T2" fmla="*/ 64 w 1074"/>
                  <a:gd name="T3" fmla="*/ 160 h 160"/>
                  <a:gd name="T4" fmla="*/ 64 w 1074"/>
                  <a:gd name="T5" fmla="*/ 160 h 160"/>
                  <a:gd name="T6" fmla="*/ 52 w 1074"/>
                  <a:gd name="T7" fmla="*/ 158 h 160"/>
                  <a:gd name="T8" fmla="*/ 40 w 1074"/>
                  <a:gd name="T9" fmla="*/ 154 h 160"/>
                  <a:gd name="T10" fmla="*/ 28 w 1074"/>
                  <a:gd name="T11" fmla="*/ 148 h 160"/>
                  <a:gd name="T12" fmla="*/ 20 w 1074"/>
                  <a:gd name="T13" fmla="*/ 140 h 160"/>
                  <a:gd name="T14" fmla="*/ 12 w 1074"/>
                  <a:gd name="T15" fmla="*/ 132 h 160"/>
                  <a:gd name="T16" fmla="*/ 6 w 1074"/>
                  <a:gd name="T17" fmla="*/ 120 h 160"/>
                  <a:gd name="T18" fmla="*/ 2 w 1074"/>
                  <a:gd name="T19" fmla="*/ 108 h 160"/>
                  <a:gd name="T20" fmla="*/ 0 w 1074"/>
                  <a:gd name="T21" fmla="*/ 96 h 160"/>
                  <a:gd name="T22" fmla="*/ 0 w 1074"/>
                  <a:gd name="T23" fmla="*/ 64 h 160"/>
                  <a:gd name="T24" fmla="*/ 0 w 1074"/>
                  <a:gd name="T25" fmla="*/ 64 h 160"/>
                  <a:gd name="T26" fmla="*/ 2 w 1074"/>
                  <a:gd name="T27" fmla="*/ 50 h 160"/>
                  <a:gd name="T28" fmla="*/ 6 w 1074"/>
                  <a:gd name="T29" fmla="*/ 38 h 160"/>
                  <a:gd name="T30" fmla="*/ 12 w 1074"/>
                  <a:gd name="T31" fmla="*/ 28 h 160"/>
                  <a:gd name="T32" fmla="*/ 20 w 1074"/>
                  <a:gd name="T33" fmla="*/ 18 h 160"/>
                  <a:gd name="T34" fmla="*/ 28 w 1074"/>
                  <a:gd name="T35" fmla="*/ 10 h 160"/>
                  <a:gd name="T36" fmla="*/ 40 w 1074"/>
                  <a:gd name="T37" fmla="*/ 4 h 160"/>
                  <a:gd name="T38" fmla="*/ 52 w 1074"/>
                  <a:gd name="T39" fmla="*/ 0 h 160"/>
                  <a:gd name="T40" fmla="*/ 64 w 1074"/>
                  <a:gd name="T41" fmla="*/ 0 h 160"/>
                  <a:gd name="T42" fmla="*/ 1010 w 1074"/>
                  <a:gd name="T43" fmla="*/ 0 h 160"/>
                  <a:gd name="T44" fmla="*/ 1010 w 1074"/>
                  <a:gd name="T45" fmla="*/ 0 h 160"/>
                  <a:gd name="T46" fmla="*/ 1022 w 1074"/>
                  <a:gd name="T47" fmla="*/ 0 h 160"/>
                  <a:gd name="T48" fmla="*/ 1034 w 1074"/>
                  <a:gd name="T49" fmla="*/ 4 h 160"/>
                  <a:gd name="T50" fmla="*/ 1046 w 1074"/>
                  <a:gd name="T51" fmla="*/ 10 h 160"/>
                  <a:gd name="T52" fmla="*/ 1054 w 1074"/>
                  <a:gd name="T53" fmla="*/ 18 h 160"/>
                  <a:gd name="T54" fmla="*/ 1062 w 1074"/>
                  <a:gd name="T55" fmla="*/ 28 h 160"/>
                  <a:gd name="T56" fmla="*/ 1068 w 1074"/>
                  <a:gd name="T57" fmla="*/ 38 h 160"/>
                  <a:gd name="T58" fmla="*/ 1072 w 1074"/>
                  <a:gd name="T59" fmla="*/ 50 h 160"/>
                  <a:gd name="T60" fmla="*/ 1074 w 1074"/>
                  <a:gd name="T61" fmla="*/ 64 h 160"/>
                  <a:gd name="T62" fmla="*/ 1074 w 1074"/>
                  <a:gd name="T63" fmla="*/ 96 h 160"/>
                  <a:gd name="T64" fmla="*/ 1074 w 1074"/>
                  <a:gd name="T65" fmla="*/ 96 h 160"/>
                  <a:gd name="T66" fmla="*/ 1072 w 1074"/>
                  <a:gd name="T67" fmla="*/ 108 h 160"/>
                  <a:gd name="T68" fmla="*/ 1068 w 1074"/>
                  <a:gd name="T69" fmla="*/ 120 h 160"/>
                  <a:gd name="T70" fmla="*/ 1062 w 1074"/>
                  <a:gd name="T71" fmla="*/ 132 h 160"/>
                  <a:gd name="T72" fmla="*/ 1054 w 1074"/>
                  <a:gd name="T73" fmla="*/ 140 h 160"/>
                  <a:gd name="T74" fmla="*/ 1046 w 1074"/>
                  <a:gd name="T75" fmla="*/ 148 h 160"/>
                  <a:gd name="T76" fmla="*/ 1034 w 1074"/>
                  <a:gd name="T77" fmla="*/ 154 h 160"/>
                  <a:gd name="T78" fmla="*/ 1022 w 1074"/>
                  <a:gd name="T79" fmla="*/ 158 h 160"/>
                  <a:gd name="T80" fmla="*/ 1010 w 1074"/>
                  <a:gd name="T81" fmla="*/ 160 h 160"/>
                  <a:gd name="T82" fmla="*/ 1010 w 1074"/>
                  <a:gd name="T8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4" h="160">
                    <a:moveTo>
                      <a:pt x="1010" y="160"/>
                    </a:moveTo>
                    <a:lnTo>
                      <a:pt x="64" y="160"/>
                    </a:lnTo>
                    <a:lnTo>
                      <a:pt x="64" y="160"/>
                    </a:lnTo>
                    <a:lnTo>
                      <a:pt x="52" y="158"/>
                    </a:lnTo>
                    <a:lnTo>
                      <a:pt x="40" y="154"/>
                    </a:lnTo>
                    <a:lnTo>
                      <a:pt x="28" y="148"/>
                    </a:lnTo>
                    <a:lnTo>
                      <a:pt x="20" y="140"/>
                    </a:lnTo>
                    <a:lnTo>
                      <a:pt x="12" y="132"/>
                    </a:lnTo>
                    <a:lnTo>
                      <a:pt x="6" y="120"/>
                    </a:lnTo>
                    <a:lnTo>
                      <a:pt x="2" y="108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0"/>
                    </a:lnTo>
                    <a:lnTo>
                      <a:pt x="6" y="38"/>
                    </a:lnTo>
                    <a:lnTo>
                      <a:pt x="12" y="28"/>
                    </a:lnTo>
                    <a:lnTo>
                      <a:pt x="20" y="18"/>
                    </a:lnTo>
                    <a:lnTo>
                      <a:pt x="28" y="10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1010" y="0"/>
                    </a:lnTo>
                    <a:lnTo>
                      <a:pt x="1010" y="0"/>
                    </a:lnTo>
                    <a:lnTo>
                      <a:pt x="1022" y="0"/>
                    </a:lnTo>
                    <a:lnTo>
                      <a:pt x="1034" y="4"/>
                    </a:lnTo>
                    <a:lnTo>
                      <a:pt x="1046" y="10"/>
                    </a:lnTo>
                    <a:lnTo>
                      <a:pt x="1054" y="18"/>
                    </a:lnTo>
                    <a:lnTo>
                      <a:pt x="1062" y="28"/>
                    </a:lnTo>
                    <a:lnTo>
                      <a:pt x="1068" y="38"/>
                    </a:lnTo>
                    <a:lnTo>
                      <a:pt x="1072" y="50"/>
                    </a:lnTo>
                    <a:lnTo>
                      <a:pt x="1074" y="64"/>
                    </a:lnTo>
                    <a:lnTo>
                      <a:pt x="1074" y="96"/>
                    </a:lnTo>
                    <a:lnTo>
                      <a:pt x="1074" y="96"/>
                    </a:lnTo>
                    <a:lnTo>
                      <a:pt x="1072" y="108"/>
                    </a:lnTo>
                    <a:lnTo>
                      <a:pt x="1068" y="120"/>
                    </a:lnTo>
                    <a:lnTo>
                      <a:pt x="1062" y="132"/>
                    </a:lnTo>
                    <a:lnTo>
                      <a:pt x="1054" y="140"/>
                    </a:lnTo>
                    <a:lnTo>
                      <a:pt x="1046" y="148"/>
                    </a:lnTo>
                    <a:lnTo>
                      <a:pt x="1034" y="154"/>
                    </a:lnTo>
                    <a:lnTo>
                      <a:pt x="1022" y="158"/>
                    </a:lnTo>
                    <a:lnTo>
                      <a:pt x="1010" y="160"/>
                    </a:lnTo>
                    <a:lnTo>
                      <a:pt x="101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16" name="Freeform 12"/>
              <p:cNvSpPr>
                <a:spLocks/>
              </p:cNvSpPr>
              <p:nvPr/>
            </p:nvSpPr>
            <p:spPr bwMode="auto">
              <a:xfrm>
                <a:off x="812546" y="5776945"/>
                <a:ext cx="29407" cy="29407"/>
              </a:xfrm>
              <a:custGeom>
                <a:avLst/>
                <a:gdLst>
                  <a:gd name="T0" fmla="*/ 318 w 318"/>
                  <a:gd name="T1" fmla="*/ 160 h 318"/>
                  <a:gd name="T2" fmla="*/ 314 w 318"/>
                  <a:gd name="T3" fmla="*/ 192 h 318"/>
                  <a:gd name="T4" fmla="*/ 306 w 318"/>
                  <a:gd name="T5" fmla="*/ 220 h 318"/>
                  <a:gd name="T6" fmla="*/ 290 w 318"/>
                  <a:gd name="T7" fmla="*/ 248 h 318"/>
                  <a:gd name="T8" fmla="*/ 272 w 318"/>
                  <a:gd name="T9" fmla="*/ 272 h 318"/>
                  <a:gd name="T10" fmla="*/ 248 w 318"/>
                  <a:gd name="T11" fmla="*/ 290 h 318"/>
                  <a:gd name="T12" fmla="*/ 220 w 318"/>
                  <a:gd name="T13" fmla="*/ 306 h 318"/>
                  <a:gd name="T14" fmla="*/ 190 w 318"/>
                  <a:gd name="T15" fmla="*/ 314 h 318"/>
                  <a:gd name="T16" fmla="*/ 160 w 318"/>
                  <a:gd name="T17" fmla="*/ 318 h 318"/>
                  <a:gd name="T18" fmla="*/ 142 w 318"/>
                  <a:gd name="T19" fmla="*/ 316 h 318"/>
                  <a:gd name="T20" fmla="*/ 112 w 318"/>
                  <a:gd name="T21" fmla="*/ 310 h 318"/>
                  <a:gd name="T22" fmla="*/ 84 w 318"/>
                  <a:gd name="T23" fmla="*/ 298 h 318"/>
                  <a:gd name="T24" fmla="*/ 58 w 318"/>
                  <a:gd name="T25" fmla="*/ 282 h 318"/>
                  <a:gd name="T26" fmla="*/ 36 w 318"/>
                  <a:gd name="T27" fmla="*/ 260 h 318"/>
                  <a:gd name="T28" fmla="*/ 20 w 318"/>
                  <a:gd name="T29" fmla="*/ 234 h 318"/>
                  <a:gd name="T30" fmla="*/ 8 w 318"/>
                  <a:gd name="T31" fmla="*/ 206 h 318"/>
                  <a:gd name="T32" fmla="*/ 2 w 318"/>
                  <a:gd name="T33" fmla="*/ 176 h 318"/>
                  <a:gd name="T34" fmla="*/ 0 w 318"/>
                  <a:gd name="T35" fmla="*/ 160 h 318"/>
                  <a:gd name="T36" fmla="*/ 4 w 318"/>
                  <a:gd name="T37" fmla="*/ 128 h 318"/>
                  <a:gd name="T38" fmla="*/ 14 w 318"/>
                  <a:gd name="T39" fmla="*/ 98 h 318"/>
                  <a:gd name="T40" fmla="*/ 28 w 318"/>
                  <a:gd name="T41" fmla="*/ 70 h 318"/>
                  <a:gd name="T42" fmla="*/ 48 w 318"/>
                  <a:gd name="T43" fmla="*/ 48 h 318"/>
                  <a:gd name="T44" fmla="*/ 70 w 318"/>
                  <a:gd name="T45" fmla="*/ 28 h 318"/>
                  <a:gd name="T46" fmla="*/ 98 w 318"/>
                  <a:gd name="T47" fmla="*/ 14 h 318"/>
                  <a:gd name="T48" fmla="*/ 128 w 318"/>
                  <a:gd name="T49" fmla="*/ 4 h 318"/>
                  <a:gd name="T50" fmla="*/ 160 w 318"/>
                  <a:gd name="T51" fmla="*/ 0 h 318"/>
                  <a:gd name="T52" fmla="*/ 176 w 318"/>
                  <a:gd name="T53" fmla="*/ 2 h 318"/>
                  <a:gd name="T54" fmla="*/ 206 w 318"/>
                  <a:gd name="T55" fmla="*/ 8 h 318"/>
                  <a:gd name="T56" fmla="*/ 234 w 318"/>
                  <a:gd name="T57" fmla="*/ 20 h 318"/>
                  <a:gd name="T58" fmla="*/ 260 w 318"/>
                  <a:gd name="T59" fmla="*/ 38 h 318"/>
                  <a:gd name="T60" fmla="*/ 282 w 318"/>
                  <a:gd name="T61" fmla="*/ 58 h 318"/>
                  <a:gd name="T62" fmla="*/ 298 w 318"/>
                  <a:gd name="T63" fmla="*/ 84 h 318"/>
                  <a:gd name="T64" fmla="*/ 310 w 318"/>
                  <a:gd name="T65" fmla="*/ 112 h 318"/>
                  <a:gd name="T66" fmla="*/ 316 w 318"/>
                  <a:gd name="T67" fmla="*/ 144 h 318"/>
                  <a:gd name="T68" fmla="*/ 318 w 318"/>
                  <a:gd name="T69" fmla="*/ 16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318">
                    <a:moveTo>
                      <a:pt x="318" y="160"/>
                    </a:moveTo>
                    <a:lnTo>
                      <a:pt x="318" y="160"/>
                    </a:lnTo>
                    <a:lnTo>
                      <a:pt x="316" y="176"/>
                    </a:lnTo>
                    <a:lnTo>
                      <a:pt x="314" y="192"/>
                    </a:lnTo>
                    <a:lnTo>
                      <a:pt x="310" y="206"/>
                    </a:lnTo>
                    <a:lnTo>
                      <a:pt x="306" y="220"/>
                    </a:lnTo>
                    <a:lnTo>
                      <a:pt x="298" y="234"/>
                    </a:lnTo>
                    <a:lnTo>
                      <a:pt x="290" y="248"/>
                    </a:lnTo>
                    <a:lnTo>
                      <a:pt x="282" y="260"/>
                    </a:lnTo>
                    <a:lnTo>
                      <a:pt x="272" y="272"/>
                    </a:lnTo>
                    <a:lnTo>
                      <a:pt x="260" y="282"/>
                    </a:lnTo>
                    <a:lnTo>
                      <a:pt x="248" y="290"/>
                    </a:lnTo>
                    <a:lnTo>
                      <a:pt x="234" y="298"/>
                    </a:lnTo>
                    <a:lnTo>
                      <a:pt x="220" y="306"/>
                    </a:lnTo>
                    <a:lnTo>
                      <a:pt x="206" y="310"/>
                    </a:lnTo>
                    <a:lnTo>
                      <a:pt x="190" y="314"/>
                    </a:lnTo>
                    <a:lnTo>
                      <a:pt x="176" y="316"/>
                    </a:lnTo>
                    <a:lnTo>
                      <a:pt x="160" y="318"/>
                    </a:lnTo>
                    <a:lnTo>
                      <a:pt x="160" y="318"/>
                    </a:lnTo>
                    <a:lnTo>
                      <a:pt x="142" y="316"/>
                    </a:lnTo>
                    <a:lnTo>
                      <a:pt x="128" y="314"/>
                    </a:lnTo>
                    <a:lnTo>
                      <a:pt x="112" y="310"/>
                    </a:lnTo>
                    <a:lnTo>
                      <a:pt x="98" y="306"/>
                    </a:lnTo>
                    <a:lnTo>
                      <a:pt x="84" y="298"/>
                    </a:lnTo>
                    <a:lnTo>
                      <a:pt x="70" y="290"/>
                    </a:lnTo>
                    <a:lnTo>
                      <a:pt x="58" y="282"/>
                    </a:lnTo>
                    <a:lnTo>
                      <a:pt x="48" y="272"/>
                    </a:lnTo>
                    <a:lnTo>
                      <a:pt x="36" y="260"/>
                    </a:lnTo>
                    <a:lnTo>
                      <a:pt x="28" y="248"/>
                    </a:lnTo>
                    <a:lnTo>
                      <a:pt x="20" y="234"/>
                    </a:lnTo>
                    <a:lnTo>
                      <a:pt x="14" y="220"/>
                    </a:lnTo>
                    <a:lnTo>
                      <a:pt x="8" y="206"/>
                    </a:lnTo>
                    <a:lnTo>
                      <a:pt x="4" y="192"/>
                    </a:lnTo>
                    <a:lnTo>
                      <a:pt x="2" y="17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2" y="144"/>
                    </a:lnTo>
                    <a:lnTo>
                      <a:pt x="4" y="128"/>
                    </a:lnTo>
                    <a:lnTo>
                      <a:pt x="8" y="112"/>
                    </a:lnTo>
                    <a:lnTo>
                      <a:pt x="14" y="98"/>
                    </a:lnTo>
                    <a:lnTo>
                      <a:pt x="20" y="84"/>
                    </a:lnTo>
                    <a:lnTo>
                      <a:pt x="28" y="70"/>
                    </a:lnTo>
                    <a:lnTo>
                      <a:pt x="36" y="58"/>
                    </a:lnTo>
                    <a:lnTo>
                      <a:pt x="48" y="48"/>
                    </a:lnTo>
                    <a:lnTo>
                      <a:pt x="58" y="38"/>
                    </a:lnTo>
                    <a:lnTo>
                      <a:pt x="70" y="28"/>
                    </a:lnTo>
                    <a:lnTo>
                      <a:pt x="84" y="20"/>
                    </a:lnTo>
                    <a:lnTo>
                      <a:pt x="98" y="14"/>
                    </a:lnTo>
                    <a:lnTo>
                      <a:pt x="112" y="8"/>
                    </a:lnTo>
                    <a:lnTo>
                      <a:pt x="128" y="4"/>
                    </a:lnTo>
                    <a:lnTo>
                      <a:pt x="142" y="2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6" y="2"/>
                    </a:lnTo>
                    <a:lnTo>
                      <a:pt x="190" y="4"/>
                    </a:lnTo>
                    <a:lnTo>
                      <a:pt x="206" y="8"/>
                    </a:lnTo>
                    <a:lnTo>
                      <a:pt x="220" y="14"/>
                    </a:lnTo>
                    <a:lnTo>
                      <a:pt x="234" y="20"/>
                    </a:lnTo>
                    <a:lnTo>
                      <a:pt x="248" y="28"/>
                    </a:lnTo>
                    <a:lnTo>
                      <a:pt x="260" y="38"/>
                    </a:lnTo>
                    <a:lnTo>
                      <a:pt x="272" y="48"/>
                    </a:lnTo>
                    <a:lnTo>
                      <a:pt x="282" y="58"/>
                    </a:lnTo>
                    <a:lnTo>
                      <a:pt x="290" y="70"/>
                    </a:lnTo>
                    <a:lnTo>
                      <a:pt x="298" y="84"/>
                    </a:lnTo>
                    <a:lnTo>
                      <a:pt x="306" y="98"/>
                    </a:lnTo>
                    <a:lnTo>
                      <a:pt x="310" y="112"/>
                    </a:lnTo>
                    <a:lnTo>
                      <a:pt x="314" y="128"/>
                    </a:lnTo>
                    <a:lnTo>
                      <a:pt x="316" y="144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17" name="Freeform 13"/>
              <p:cNvSpPr>
                <a:spLocks/>
              </p:cNvSpPr>
              <p:nvPr/>
            </p:nvSpPr>
            <p:spPr bwMode="auto">
              <a:xfrm>
                <a:off x="858414" y="5776945"/>
                <a:ext cx="29407" cy="29407"/>
              </a:xfrm>
              <a:custGeom>
                <a:avLst/>
                <a:gdLst>
                  <a:gd name="T0" fmla="*/ 318 w 318"/>
                  <a:gd name="T1" fmla="*/ 160 h 318"/>
                  <a:gd name="T2" fmla="*/ 314 w 318"/>
                  <a:gd name="T3" fmla="*/ 192 h 318"/>
                  <a:gd name="T4" fmla="*/ 306 w 318"/>
                  <a:gd name="T5" fmla="*/ 220 h 318"/>
                  <a:gd name="T6" fmla="*/ 290 w 318"/>
                  <a:gd name="T7" fmla="*/ 248 h 318"/>
                  <a:gd name="T8" fmla="*/ 272 w 318"/>
                  <a:gd name="T9" fmla="*/ 272 h 318"/>
                  <a:gd name="T10" fmla="*/ 248 w 318"/>
                  <a:gd name="T11" fmla="*/ 290 h 318"/>
                  <a:gd name="T12" fmla="*/ 220 w 318"/>
                  <a:gd name="T13" fmla="*/ 306 h 318"/>
                  <a:gd name="T14" fmla="*/ 190 w 318"/>
                  <a:gd name="T15" fmla="*/ 314 h 318"/>
                  <a:gd name="T16" fmla="*/ 160 w 318"/>
                  <a:gd name="T17" fmla="*/ 318 h 318"/>
                  <a:gd name="T18" fmla="*/ 142 w 318"/>
                  <a:gd name="T19" fmla="*/ 316 h 318"/>
                  <a:gd name="T20" fmla="*/ 112 w 318"/>
                  <a:gd name="T21" fmla="*/ 310 h 318"/>
                  <a:gd name="T22" fmla="*/ 84 w 318"/>
                  <a:gd name="T23" fmla="*/ 298 h 318"/>
                  <a:gd name="T24" fmla="*/ 58 w 318"/>
                  <a:gd name="T25" fmla="*/ 282 h 318"/>
                  <a:gd name="T26" fmla="*/ 36 w 318"/>
                  <a:gd name="T27" fmla="*/ 260 h 318"/>
                  <a:gd name="T28" fmla="*/ 20 w 318"/>
                  <a:gd name="T29" fmla="*/ 234 h 318"/>
                  <a:gd name="T30" fmla="*/ 8 w 318"/>
                  <a:gd name="T31" fmla="*/ 206 h 318"/>
                  <a:gd name="T32" fmla="*/ 2 w 318"/>
                  <a:gd name="T33" fmla="*/ 176 h 318"/>
                  <a:gd name="T34" fmla="*/ 0 w 318"/>
                  <a:gd name="T35" fmla="*/ 160 h 318"/>
                  <a:gd name="T36" fmla="*/ 4 w 318"/>
                  <a:gd name="T37" fmla="*/ 128 h 318"/>
                  <a:gd name="T38" fmla="*/ 14 w 318"/>
                  <a:gd name="T39" fmla="*/ 98 h 318"/>
                  <a:gd name="T40" fmla="*/ 28 w 318"/>
                  <a:gd name="T41" fmla="*/ 70 h 318"/>
                  <a:gd name="T42" fmla="*/ 48 w 318"/>
                  <a:gd name="T43" fmla="*/ 48 h 318"/>
                  <a:gd name="T44" fmla="*/ 70 w 318"/>
                  <a:gd name="T45" fmla="*/ 28 h 318"/>
                  <a:gd name="T46" fmla="*/ 98 w 318"/>
                  <a:gd name="T47" fmla="*/ 14 h 318"/>
                  <a:gd name="T48" fmla="*/ 128 w 318"/>
                  <a:gd name="T49" fmla="*/ 4 h 318"/>
                  <a:gd name="T50" fmla="*/ 160 w 318"/>
                  <a:gd name="T51" fmla="*/ 0 h 318"/>
                  <a:gd name="T52" fmla="*/ 176 w 318"/>
                  <a:gd name="T53" fmla="*/ 2 h 318"/>
                  <a:gd name="T54" fmla="*/ 206 w 318"/>
                  <a:gd name="T55" fmla="*/ 8 h 318"/>
                  <a:gd name="T56" fmla="*/ 234 w 318"/>
                  <a:gd name="T57" fmla="*/ 20 h 318"/>
                  <a:gd name="T58" fmla="*/ 260 w 318"/>
                  <a:gd name="T59" fmla="*/ 38 h 318"/>
                  <a:gd name="T60" fmla="*/ 282 w 318"/>
                  <a:gd name="T61" fmla="*/ 58 h 318"/>
                  <a:gd name="T62" fmla="*/ 298 w 318"/>
                  <a:gd name="T63" fmla="*/ 84 h 318"/>
                  <a:gd name="T64" fmla="*/ 310 w 318"/>
                  <a:gd name="T65" fmla="*/ 112 h 318"/>
                  <a:gd name="T66" fmla="*/ 316 w 318"/>
                  <a:gd name="T67" fmla="*/ 144 h 318"/>
                  <a:gd name="T68" fmla="*/ 318 w 318"/>
                  <a:gd name="T69" fmla="*/ 16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318">
                    <a:moveTo>
                      <a:pt x="318" y="160"/>
                    </a:moveTo>
                    <a:lnTo>
                      <a:pt x="318" y="160"/>
                    </a:lnTo>
                    <a:lnTo>
                      <a:pt x="316" y="176"/>
                    </a:lnTo>
                    <a:lnTo>
                      <a:pt x="314" y="192"/>
                    </a:lnTo>
                    <a:lnTo>
                      <a:pt x="310" y="206"/>
                    </a:lnTo>
                    <a:lnTo>
                      <a:pt x="306" y="220"/>
                    </a:lnTo>
                    <a:lnTo>
                      <a:pt x="298" y="234"/>
                    </a:lnTo>
                    <a:lnTo>
                      <a:pt x="290" y="248"/>
                    </a:lnTo>
                    <a:lnTo>
                      <a:pt x="282" y="260"/>
                    </a:lnTo>
                    <a:lnTo>
                      <a:pt x="272" y="272"/>
                    </a:lnTo>
                    <a:lnTo>
                      <a:pt x="260" y="282"/>
                    </a:lnTo>
                    <a:lnTo>
                      <a:pt x="248" y="290"/>
                    </a:lnTo>
                    <a:lnTo>
                      <a:pt x="234" y="298"/>
                    </a:lnTo>
                    <a:lnTo>
                      <a:pt x="220" y="306"/>
                    </a:lnTo>
                    <a:lnTo>
                      <a:pt x="206" y="310"/>
                    </a:lnTo>
                    <a:lnTo>
                      <a:pt x="190" y="314"/>
                    </a:lnTo>
                    <a:lnTo>
                      <a:pt x="176" y="316"/>
                    </a:lnTo>
                    <a:lnTo>
                      <a:pt x="160" y="318"/>
                    </a:lnTo>
                    <a:lnTo>
                      <a:pt x="160" y="318"/>
                    </a:lnTo>
                    <a:lnTo>
                      <a:pt x="142" y="316"/>
                    </a:lnTo>
                    <a:lnTo>
                      <a:pt x="128" y="314"/>
                    </a:lnTo>
                    <a:lnTo>
                      <a:pt x="112" y="310"/>
                    </a:lnTo>
                    <a:lnTo>
                      <a:pt x="98" y="306"/>
                    </a:lnTo>
                    <a:lnTo>
                      <a:pt x="84" y="298"/>
                    </a:lnTo>
                    <a:lnTo>
                      <a:pt x="70" y="290"/>
                    </a:lnTo>
                    <a:lnTo>
                      <a:pt x="58" y="282"/>
                    </a:lnTo>
                    <a:lnTo>
                      <a:pt x="48" y="272"/>
                    </a:lnTo>
                    <a:lnTo>
                      <a:pt x="36" y="260"/>
                    </a:lnTo>
                    <a:lnTo>
                      <a:pt x="28" y="248"/>
                    </a:lnTo>
                    <a:lnTo>
                      <a:pt x="20" y="234"/>
                    </a:lnTo>
                    <a:lnTo>
                      <a:pt x="14" y="220"/>
                    </a:lnTo>
                    <a:lnTo>
                      <a:pt x="8" y="206"/>
                    </a:lnTo>
                    <a:lnTo>
                      <a:pt x="4" y="192"/>
                    </a:lnTo>
                    <a:lnTo>
                      <a:pt x="2" y="17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2" y="144"/>
                    </a:lnTo>
                    <a:lnTo>
                      <a:pt x="4" y="128"/>
                    </a:lnTo>
                    <a:lnTo>
                      <a:pt x="8" y="112"/>
                    </a:lnTo>
                    <a:lnTo>
                      <a:pt x="14" y="98"/>
                    </a:lnTo>
                    <a:lnTo>
                      <a:pt x="20" y="84"/>
                    </a:lnTo>
                    <a:lnTo>
                      <a:pt x="28" y="70"/>
                    </a:lnTo>
                    <a:lnTo>
                      <a:pt x="36" y="58"/>
                    </a:lnTo>
                    <a:lnTo>
                      <a:pt x="48" y="48"/>
                    </a:lnTo>
                    <a:lnTo>
                      <a:pt x="58" y="38"/>
                    </a:lnTo>
                    <a:lnTo>
                      <a:pt x="70" y="28"/>
                    </a:lnTo>
                    <a:lnTo>
                      <a:pt x="84" y="20"/>
                    </a:lnTo>
                    <a:lnTo>
                      <a:pt x="98" y="14"/>
                    </a:lnTo>
                    <a:lnTo>
                      <a:pt x="112" y="8"/>
                    </a:lnTo>
                    <a:lnTo>
                      <a:pt x="128" y="4"/>
                    </a:lnTo>
                    <a:lnTo>
                      <a:pt x="142" y="2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6" y="2"/>
                    </a:lnTo>
                    <a:lnTo>
                      <a:pt x="190" y="4"/>
                    </a:lnTo>
                    <a:lnTo>
                      <a:pt x="206" y="8"/>
                    </a:lnTo>
                    <a:lnTo>
                      <a:pt x="220" y="14"/>
                    </a:lnTo>
                    <a:lnTo>
                      <a:pt x="234" y="20"/>
                    </a:lnTo>
                    <a:lnTo>
                      <a:pt x="248" y="28"/>
                    </a:lnTo>
                    <a:lnTo>
                      <a:pt x="260" y="38"/>
                    </a:lnTo>
                    <a:lnTo>
                      <a:pt x="272" y="48"/>
                    </a:lnTo>
                    <a:lnTo>
                      <a:pt x="282" y="58"/>
                    </a:lnTo>
                    <a:lnTo>
                      <a:pt x="290" y="70"/>
                    </a:lnTo>
                    <a:lnTo>
                      <a:pt x="298" y="84"/>
                    </a:lnTo>
                    <a:lnTo>
                      <a:pt x="306" y="98"/>
                    </a:lnTo>
                    <a:lnTo>
                      <a:pt x="310" y="112"/>
                    </a:lnTo>
                    <a:lnTo>
                      <a:pt x="314" y="128"/>
                    </a:lnTo>
                    <a:lnTo>
                      <a:pt x="316" y="144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18" name="Freeform 14"/>
              <p:cNvSpPr>
                <a:spLocks/>
              </p:cNvSpPr>
              <p:nvPr/>
            </p:nvSpPr>
            <p:spPr bwMode="auto">
              <a:xfrm>
                <a:off x="989914" y="5758449"/>
                <a:ext cx="99319" cy="14796"/>
              </a:xfrm>
              <a:custGeom>
                <a:avLst/>
                <a:gdLst>
                  <a:gd name="T0" fmla="*/ 1010 w 1074"/>
                  <a:gd name="T1" fmla="*/ 160 h 160"/>
                  <a:gd name="T2" fmla="*/ 64 w 1074"/>
                  <a:gd name="T3" fmla="*/ 160 h 160"/>
                  <a:gd name="T4" fmla="*/ 64 w 1074"/>
                  <a:gd name="T5" fmla="*/ 160 h 160"/>
                  <a:gd name="T6" fmla="*/ 52 w 1074"/>
                  <a:gd name="T7" fmla="*/ 158 h 160"/>
                  <a:gd name="T8" fmla="*/ 40 w 1074"/>
                  <a:gd name="T9" fmla="*/ 154 h 160"/>
                  <a:gd name="T10" fmla="*/ 28 w 1074"/>
                  <a:gd name="T11" fmla="*/ 148 h 160"/>
                  <a:gd name="T12" fmla="*/ 20 w 1074"/>
                  <a:gd name="T13" fmla="*/ 140 h 160"/>
                  <a:gd name="T14" fmla="*/ 12 w 1074"/>
                  <a:gd name="T15" fmla="*/ 132 h 160"/>
                  <a:gd name="T16" fmla="*/ 6 w 1074"/>
                  <a:gd name="T17" fmla="*/ 120 h 160"/>
                  <a:gd name="T18" fmla="*/ 2 w 1074"/>
                  <a:gd name="T19" fmla="*/ 108 h 160"/>
                  <a:gd name="T20" fmla="*/ 0 w 1074"/>
                  <a:gd name="T21" fmla="*/ 96 h 160"/>
                  <a:gd name="T22" fmla="*/ 0 w 1074"/>
                  <a:gd name="T23" fmla="*/ 64 h 160"/>
                  <a:gd name="T24" fmla="*/ 0 w 1074"/>
                  <a:gd name="T25" fmla="*/ 64 h 160"/>
                  <a:gd name="T26" fmla="*/ 2 w 1074"/>
                  <a:gd name="T27" fmla="*/ 50 h 160"/>
                  <a:gd name="T28" fmla="*/ 6 w 1074"/>
                  <a:gd name="T29" fmla="*/ 38 h 160"/>
                  <a:gd name="T30" fmla="*/ 12 w 1074"/>
                  <a:gd name="T31" fmla="*/ 28 h 160"/>
                  <a:gd name="T32" fmla="*/ 20 w 1074"/>
                  <a:gd name="T33" fmla="*/ 18 h 160"/>
                  <a:gd name="T34" fmla="*/ 28 w 1074"/>
                  <a:gd name="T35" fmla="*/ 10 h 160"/>
                  <a:gd name="T36" fmla="*/ 40 w 1074"/>
                  <a:gd name="T37" fmla="*/ 4 h 160"/>
                  <a:gd name="T38" fmla="*/ 52 w 1074"/>
                  <a:gd name="T39" fmla="*/ 0 h 160"/>
                  <a:gd name="T40" fmla="*/ 64 w 1074"/>
                  <a:gd name="T41" fmla="*/ 0 h 160"/>
                  <a:gd name="T42" fmla="*/ 1010 w 1074"/>
                  <a:gd name="T43" fmla="*/ 0 h 160"/>
                  <a:gd name="T44" fmla="*/ 1010 w 1074"/>
                  <a:gd name="T45" fmla="*/ 0 h 160"/>
                  <a:gd name="T46" fmla="*/ 1022 w 1074"/>
                  <a:gd name="T47" fmla="*/ 0 h 160"/>
                  <a:gd name="T48" fmla="*/ 1034 w 1074"/>
                  <a:gd name="T49" fmla="*/ 4 h 160"/>
                  <a:gd name="T50" fmla="*/ 1046 w 1074"/>
                  <a:gd name="T51" fmla="*/ 10 h 160"/>
                  <a:gd name="T52" fmla="*/ 1054 w 1074"/>
                  <a:gd name="T53" fmla="*/ 18 h 160"/>
                  <a:gd name="T54" fmla="*/ 1062 w 1074"/>
                  <a:gd name="T55" fmla="*/ 28 h 160"/>
                  <a:gd name="T56" fmla="*/ 1068 w 1074"/>
                  <a:gd name="T57" fmla="*/ 38 h 160"/>
                  <a:gd name="T58" fmla="*/ 1072 w 1074"/>
                  <a:gd name="T59" fmla="*/ 50 h 160"/>
                  <a:gd name="T60" fmla="*/ 1074 w 1074"/>
                  <a:gd name="T61" fmla="*/ 64 h 160"/>
                  <a:gd name="T62" fmla="*/ 1074 w 1074"/>
                  <a:gd name="T63" fmla="*/ 96 h 160"/>
                  <a:gd name="T64" fmla="*/ 1074 w 1074"/>
                  <a:gd name="T65" fmla="*/ 96 h 160"/>
                  <a:gd name="T66" fmla="*/ 1072 w 1074"/>
                  <a:gd name="T67" fmla="*/ 108 h 160"/>
                  <a:gd name="T68" fmla="*/ 1068 w 1074"/>
                  <a:gd name="T69" fmla="*/ 120 h 160"/>
                  <a:gd name="T70" fmla="*/ 1062 w 1074"/>
                  <a:gd name="T71" fmla="*/ 132 h 160"/>
                  <a:gd name="T72" fmla="*/ 1054 w 1074"/>
                  <a:gd name="T73" fmla="*/ 140 h 160"/>
                  <a:gd name="T74" fmla="*/ 1046 w 1074"/>
                  <a:gd name="T75" fmla="*/ 148 h 160"/>
                  <a:gd name="T76" fmla="*/ 1034 w 1074"/>
                  <a:gd name="T77" fmla="*/ 154 h 160"/>
                  <a:gd name="T78" fmla="*/ 1022 w 1074"/>
                  <a:gd name="T79" fmla="*/ 158 h 160"/>
                  <a:gd name="T80" fmla="*/ 1010 w 1074"/>
                  <a:gd name="T81" fmla="*/ 160 h 160"/>
                  <a:gd name="T82" fmla="*/ 1010 w 1074"/>
                  <a:gd name="T8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4" h="160">
                    <a:moveTo>
                      <a:pt x="1010" y="160"/>
                    </a:moveTo>
                    <a:lnTo>
                      <a:pt x="64" y="160"/>
                    </a:lnTo>
                    <a:lnTo>
                      <a:pt x="64" y="160"/>
                    </a:lnTo>
                    <a:lnTo>
                      <a:pt x="52" y="158"/>
                    </a:lnTo>
                    <a:lnTo>
                      <a:pt x="40" y="154"/>
                    </a:lnTo>
                    <a:lnTo>
                      <a:pt x="28" y="148"/>
                    </a:lnTo>
                    <a:lnTo>
                      <a:pt x="20" y="140"/>
                    </a:lnTo>
                    <a:lnTo>
                      <a:pt x="12" y="132"/>
                    </a:lnTo>
                    <a:lnTo>
                      <a:pt x="6" y="120"/>
                    </a:lnTo>
                    <a:lnTo>
                      <a:pt x="2" y="108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50"/>
                    </a:lnTo>
                    <a:lnTo>
                      <a:pt x="6" y="38"/>
                    </a:lnTo>
                    <a:lnTo>
                      <a:pt x="12" y="28"/>
                    </a:lnTo>
                    <a:lnTo>
                      <a:pt x="20" y="18"/>
                    </a:lnTo>
                    <a:lnTo>
                      <a:pt x="28" y="10"/>
                    </a:lnTo>
                    <a:lnTo>
                      <a:pt x="40" y="4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1010" y="0"/>
                    </a:lnTo>
                    <a:lnTo>
                      <a:pt x="1010" y="0"/>
                    </a:lnTo>
                    <a:lnTo>
                      <a:pt x="1022" y="0"/>
                    </a:lnTo>
                    <a:lnTo>
                      <a:pt x="1034" y="4"/>
                    </a:lnTo>
                    <a:lnTo>
                      <a:pt x="1046" y="10"/>
                    </a:lnTo>
                    <a:lnTo>
                      <a:pt x="1054" y="18"/>
                    </a:lnTo>
                    <a:lnTo>
                      <a:pt x="1062" y="28"/>
                    </a:lnTo>
                    <a:lnTo>
                      <a:pt x="1068" y="38"/>
                    </a:lnTo>
                    <a:lnTo>
                      <a:pt x="1072" y="50"/>
                    </a:lnTo>
                    <a:lnTo>
                      <a:pt x="1074" y="64"/>
                    </a:lnTo>
                    <a:lnTo>
                      <a:pt x="1074" y="96"/>
                    </a:lnTo>
                    <a:lnTo>
                      <a:pt x="1074" y="96"/>
                    </a:lnTo>
                    <a:lnTo>
                      <a:pt x="1072" y="108"/>
                    </a:lnTo>
                    <a:lnTo>
                      <a:pt x="1068" y="120"/>
                    </a:lnTo>
                    <a:lnTo>
                      <a:pt x="1062" y="132"/>
                    </a:lnTo>
                    <a:lnTo>
                      <a:pt x="1054" y="140"/>
                    </a:lnTo>
                    <a:lnTo>
                      <a:pt x="1046" y="148"/>
                    </a:lnTo>
                    <a:lnTo>
                      <a:pt x="1034" y="154"/>
                    </a:lnTo>
                    <a:lnTo>
                      <a:pt x="1022" y="158"/>
                    </a:lnTo>
                    <a:lnTo>
                      <a:pt x="1010" y="160"/>
                    </a:lnTo>
                    <a:lnTo>
                      <a:pt x="101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19" name="Freeform 15"/>
              <p:cNvSpPr>
                <a:spLocks/>
              </p:cNvSpPr>
              <p:nvPr/>
            </p:nvSpPr>
            <p:spPr bwMode="auto">
              <a:xfrm>
                <a:off x="1001936" y="5776945"/>
                <a:ext cx="29407" cy="29407"/>
              </a:xfrm>
              <a:custGeom>
                <a:avLst/>
                <a:gdLst>
                  <a:gd name="T0" fmla="*/ 318 w 318"/>
                  <a:gd name="T1" fmla="*/ 160 h 318"/>
                  <a:gd name="T2" fmla="*/ 314 w 318"/>
                  <a:gd name="T3" fmla="*/ 192 h 318"/>
                  <a:gd name="T4" fmla="*/ 306 w 318"/>
                  <a:gd name="T5" fmla="*/ 220 h 318"/>
                  <a:gd name="T6" fmla="*/ 290 w 318"/>
                  <a:gd name="T7" fmla="*/ 248 h 318"/>
                  <a:gd name="T8" fmla="*/ 272 w 318"/>
                  <a:gd name="T9" fmla="*/ 272 h 318"/>
                  <a:gd name="T10" fmla="*/ 248 w 318"/>
                  <a:gd name="T11" fmla="*/ 290 h 318"/>
                  <a:gd name="T12" fmla="*/ 220 w 318"/>
                  <a:gd name="T13" fmla="*/ 306 h 318"/>
                  <a:gd name="T14" fmla="*/ 190 w 318"/>
                  <a:gd name="T15" fmla="*/ 314 h 318"/>
                  <a:gd name="T16" fmla="*/ 160 w 318"/>
                  <a:gd name="T17" fmla="*/ 318 h 318"/>
                  <a:gd name="T18" fmla="*/ 142 w 318"/>
                  <a:gd name="T19" fmla="*/ 316 h 318"/>
                  <a:gd name="T20" fmla="*/ 112 w 318"/>
                  <a:gd name="T21" fmla="*/ 310 h 318"/>
                  <a:gd name="T22" fmla="*/ 84 w 318"/>
                  <a:gd name="T23" fmla="*/ 298 h 318"/>
                  <a:gd name="T24" fmla="*/ 58 w 318"/>
                  <a:gd name="T25" fmla="*/ 282 h 318"/>
                  <a:gd name="T26" fmla="*/ 36 w 318"/>
                  <a:gd name="T27" fmla="*/ 260 h 318"/>
                  <a:gd name="T28" fmla="*/ 20 w 318"/>
                  <a:gd name="T29" fmla="*/ 234 h 318"/>
                  <a:gd name="T30" fmla="*/ 8 w 318"/>
                  <a:gd name="T31" fmla="*/ 206 h 318"/>
                  <a:gd name="T32" fmla="*/ 2 w 318"/>
                  <a:gd name="T33" fmla="*/ 176 h 318"/>
                  <a:gd name="T34" fmla="*/ 0 w 318"/>
                  <a:gd name="T35" fmla="*/ 160 h 318"/>
                  <a:gd name="T36" fmla="*/ 4 w 318"/>
                  <a:gd name="T37" fmla="*/ 128 h 318"/>
                  <a:gd name="T38" fmla="*/ 14 w 318"/>
                  <a:gd name="T39" fmla="*/ 98 h 318"/>
                  <a:gd name="T40" fmla="*/ 28 w 318"/>
                  <a:gd name="T41" fmla="*/ 70 h 318"/>
                  <a:gd name="T42" fmla="*/ 48 w 318"/>
                  <a:gd name="T43" fmla="*/ 48 h 318"/>
                  <a:gd name="T44" fmla="*/ 70 w 318"/>
                  <a:gd name="T45" fmla="*/ 28 h 318"/>
                  <a:gd name="T46" fmla="*/ 98 w 318"/>
                  <a:gd name="T47" fmla="*/ 14 h 318"/>
                  <a:gd name="T48" fmla="*/ 128 w 318"/>
                  <a:gd name="T49" fmla="*/ 4 h 318"/>
                  <a:gd name="T50" fmla="*/ 160 w 318"/>
                  <a:gd name="T51" fmla="*/ 0 h 318"/>
                  <a:gd name="T52" fmla="*/ 176 w 318"/>
                  <a:gd name="T53" fmla="*/ 2 h 318"/>
                  <a:gd name="T54" fmla="*/ 206 w 318"/>
                  <a:gd name="T55" fmla="*/ 8 h 318"/>
                  <a:gd name="T56" fmla="*/ 234 w 318"/>
                  <a:gd name="T57" fmla="*/ 20 h 318"/>
                  <a:gd name="T58" fmla="*/ 260 w 318"/>
                  <a:gd name="T59" fmla="*/ 38 h 318"/>
                  <a:gd name="T60" fmla="*/ 282 w 318"/>
                  <a:gd name="T61" fmla="*/ 58 h 318"/>
                  <a:gd name="T62" fmla="*/ 298 w 318"/>
                  <a:gd name="T63" fmla="*/ 84 h 318"/>
                  <a:gd name="T64" fmla="*/ 310 w 318"/>
                  <a:gd name="T65" fmla="*/ 112 h 318"/>
                  <a:gd name="T66" fmla="*/ 316 w 318"/>
                  <a:gd name="T67" fmla="*/ 144 h 318"/>
                  <a:gd name="T68" fmla="*/ 318 w 318"/>
                  <a:gd name="T69" fmla="*/ 16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318">
                    <a:moveTo>
                      <a:pt x="318" y="160"/>
                    </a:moveTo>
                    <a:lnTo>
                      <a:pt x="318" y="160"/>
                    </a:lnTo>
                    <a:lnTo>
                      <a:pt x="316" y="176"/>
                    </a:lnTo>
                    <a:lnTo>
                      <a:pt x="314" y="192"/>
                    </a:lnTo>
                    <a:lnTo>
                      <a:pt x="310" y="206"/>
                    </a:lnTo>
                    <a:lnTo>
                      <a:pt x="306" y="220"/>
                    </a:lnTo>
                    <a:lnTo>
                      <a:pt x="298" y="234"/>
                    </a:lnTo>
                    <a:lnTo>
                      <a:pt x="290" y="248"/>
                    </a:lnTo>
                    <a:lnTo>
                      <a:pt x="282" y="260"/>
                    </a:lnTo>
                    <a:lnTo>
                      <a:pt x="272" y="272"/>
                    </a:lnTo>
                    <a:lnTo>
                      <a:pt x="260" y="282"/>
                    </a:lnTo>
                    <a:lnTo>
                      <a:pt x="248" y="290"/>
                    </a:lnTo>
                    <a:lnTo>
                      <a:pt x="234" y="298"/>
                    </a:lnTo>
                    <a:lnTo>
                      <a:pt x="220" y="306"/>
                    </a:lnTo>
                    <a:lnTo>
                      <a:pt x="206" y="310"/>
                    </a:lnTo>
                    <a:lnTo>
                      <a:pt x="190" y="314"/>
                    </a:lnTo>
                    <a:lnTo>
                      <a:pt x="176" y="316"/>
                    </a:lnTo>
                    <a:lnTo>
                      <a:pt x="160" y="318"/>
                    </a:lnTo>
                    <a:lnTo>
                      <a:pt x="160" y="318"/>
                    </a:lnTo>
                    <a:lnTo>
                      <a:pt x="142" y="316"/>
                    </a:lnTo>
                    <a:lnTo>
                      <a:pt x="128" y="314"/>
                    </a:lnTo>
                    <a:lnTo>
                      <a:pt x="112" y="310"/>
                    </a:lnTo>
                    <a:lnTo>
                      <a:pt x="98" y="306"/>
                    </a:lnTo>
                    <a:lnTo>
                      <a:pt x="84" y="298"/>
                    </a:lnTo>
                    <a:lnTo>
                      <a:pt x="70" y="290"/>
                    </a:lnTo>
                    <a:lnTo>
                      <a:pt x="58" y="282"/>
                    </a:lnTo>
                    <a:lnTo>
                      <a:pt x="48" y="272"/>
                    </a:lnTo>
                    <a:lnTo>
                      <a:pt x="36" y="260"/>
                    </a:lnTo>
                    <a:lnTo>
                      <a:pt x="28" y="248"/>
                    </a:lnTo>
                    <a:lnTo>
                      <a:pt x="20" y="234"/>
                    </a:lnTo>
                    <a:lnTo>
                      <a:pt x="14" y="220"/>
                    </a:lnTo>
                    <a:lnTo>
                      <a:pt x="8" y="206"/>
                    </a:lnTo>
                    <a:lnTo>
                      <a:pt x="4" y="192"/>
                    </a:lnTo>
                    <a:lnTo>
                      <a:pt x="2" y="17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2" y="144"/>
                    </a:lnTo>
                    <a:lnTo>
                      <a:pt x="4" y="128"/>
                    </a:lnTo>
                    <a:lnTo>
                      <a:pt x="8" y="112"/>
                    </a:lnTo>
                    <a:lnTo>
                      <a:pt x="14" y="98"/>
                    </a:lnTo>
                    <a:lnTo>
                      <a:pt x="20" y="84"/>
                    </a:lnTo>
                    <a:lnTo>
                      <a:pt x="28" y="70"/>
                    </a:lnTo>
                    <a:lnTo>
                      <a:pt x="36" y="58"/>
                    </a:lnTo>
                    <a:lnTo>
                      <a:pt x="48" y="48"/>
                    </a:lnTo>
                    <a:lnTo>
                      <a:pt x="58" y="38"/>
                    </a:lnTo>
                    <a:lnTo>
                      <a:pt x="70" y="28"/>
                    </a:lnTo>
                    <a:lnTo>
                      <a:pt x="84" y="20"/>
                    </a:lnTo>
                    <a:lnTo>
                      <a:pt x="98" y="14"/>
                    </a:lnTo>
                    <a:lnTo>
                      <a:pt x="112" y="8"/>
                    </a:lnTo>
                    <a:lnTo>
                      <a:pt x="128" y="4"/>
                    </a:lnTo>
                    <a:lnTo>
                      <a:pt x="142" y="2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6" y="2"/>
                    </a:lnTo>
                    <a:lnTo>
                      <a:pt x="190" y="4"/>
                    </a:lnTo>
                    <a:lnTo>
                      <a:pt x="206" y="8"/>
                    </a:lnTo>
                    <a:lnTo>
                      <a:pt x="220" y="14"/>
                    </a:lnTo>
                    <a:lnTo>
                      <a:pt x="234" y="20"/>
                    </a:lnTo>
                    <a:lnTo>
                      <a:pt x="248" y="28"/>
                    </a:lnTo>
                    <a:lnTo>
                      <a:pt x="260" y="38"/>
                    </a:lnTo>
                    <a:lnTo>
                      <a:pt x="272" y="48"/>
                    </a:lnTo>
                    <a:lnTo>
                      <a:pt x="282" y="58"/>
                    </a:lnTo>
                    <a:lnTo>
                      <a:pt x="290" y="70"/>
                    </a:lnTo>
                    <a:lnTo>
                      <a:pt x="298" y="84"/>
                    </a:lnTo>
                    <a:lnTo>
                      <a:pt x="306" y="98"/>
                    </a:lnTo>
                    <a:lnTo>
                      <a:pt x="310" y="112"/>
                    </a:lnTo>
                    <a:lnTo>
                      <a:pt x="314" y="128"/>
                    </a:lnTo>
                    <a:lnTo>
                      <a:pt x="316" y="144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20" name="Freeform 16"/>
              <p:cNvSpPr>
                <a:spLocks/>
              </p:cNvSpPr>
              <p:nvPr/>
            </p:nvSpPr>
            <p:spPr bwMode="auto">
              <a:xfrm>
                <a:off x="1047804" y="5776945"/>
                <a:ext cx="29407" cy="29407"/>
              </a:xfrm>
              <a:custGeom>
                <a:avLst/>
                <a:gdLst>
                  <a:gd name="T0" fmla="*/ 318 w 318"/>
                  <a:gd name="T1" fmla="*/ 160 h 318"/>
                  <a:gd name="T2" fmla="*/ 314 w 318"/>
                  <a:gd name="T3" fmla="*/ 192 h 318"/>
                  <a:gd name="T4" fmla="*/ 306 w 318"/>
                  <a:gd name="T5" fmla="*/ 220 h 318"/>
                  <a:gd name="T6" fmla="*/ 290 w 318"/>
                  <a:gd name="T7" fmla="*/ 248 h 318"/>
                  <a:gd name="T8" fmla="*/ 272 w 318"/>
                  <a:gd name="T9" fmla="*/ 272 h 318"/>
                  <a:gd name="T10" fmla="*/ 248 w 318"/>
                  <a:gd name="T11" fmla="*/ 290 h 318"/>
                  <a:gd name="T12" fmla="*/ 220 w 318"/>
                  <a:gd name="T13" fmla="*/ 306 h 318"/>
                  <a:gd name="T14" fmla="*/ 190 w 318"/>
                  <a:gd name="T15" fmla="*/ 314 h 318"/>
                  <a:gd name="T16" fmla="*/ 160 w 318"/>
                  <a:gd name="T17" fmla="*/ 318 h 318"/>
                  <a:gd name="T18" fmla="*/ 142 w 318"/>
                  <a:gd name="T19" fmla="*/ 316 h 318"/>
                  <a:gd name="T20" fmla="*/ 112 w 318"/>
                  <a:gd name="T21" fmla="*/ 310 h 318"/>
                  <a:gd name="T22" fmla="*/ 84 w 318"/>
                  <a:gd name="T23" fmla="*/ 298 h 318"/>
                  <a:gd name="T24" fmla="*/ 58 w 318"/>
                  <a:gd name="T25" fmla="*/ 282 h 318"/>
                  <a:gd name="T26" fmla="*/ 36 w 318"/>
                  <a:gd name="T27" fmla="*/ 260 h 318"/>
                  <a:gd name="T28" fmla="*/ 20 w 318"/>
                  <a:gd name="T29" fmla="*/ 234 h 318"/>
                  <a:gd name="T30" fmla="*/ 8 w 318"/>
                  <a:gd name="T31" fmla="*/ 206 h 318"/>
                  <a:gd name="T32" fmla="*/ 2 w 318"/>
                  <a:gd name="T33" fmla="*/ 176 h 318"/>
                  <a:gd name="T34" fmla="*/ 0 w 318"/>
                  <a:gd name="T35" fmla="*/ 160 h 318"/>
                  <a:gd name="T36" fmla="*/ 4 w 318"/>
                  <a:gd name="T37" fmla="*/ 128 h 318"/>
                  <a:gd name="T38" fmla="*/ 14 w 318"/>
                  <a:gd name="T39" fmla="*/ 98 h 318"/>
                  <a:gd name="T40" fmla="*/ 28 w 318"/>
                  <a:gd name="T41" fmla="*/ 70 h 318"/>
                  <a:gd name="T42" fmla="*/ 48 w 318"/>
                  <a:gd name="T43" fmla="*/ 48 h 318"/>
                  <a:gd name="T44" fmla="*/ 70 w 318"/>
                  <a:gd name="T45" fmla="*/ 28 h 318"/>
                  <a:gd name="T46" fmla="*/ 98 w 318"/>
                  <a:gd name="T47" fmla="*/ 14 h 318"/>
                  <a:gd name="T48" fmla="*/ 128 w 318"/>
                  <a:gd name="T49" fmla="*/ 4 h 318"/>
                  <a:gd name="T50" fmla="*/ 160 w 318"/>
                  <a:gd name="T51" fmla="*/ 0 h 318"/>
                  <a:gd name="T52" fmla="*/ 176 w 318"/>
                  <a:gd name="T53" fmla="*/ 2 h 318"/>
                  <a:gd name="T54" fmla="*/ 206 w 318"/>
                  <a:gd name="T55" fmla="*/ 8 h 318"/>
                  <a:gd name="T56" fmla="*/ 234 w 318"/>
                  <a:gd name="T57" fmla="*/ 20 h 318"/>
                  <a:gd name="T58" fmla="*/ 260 w 318"/>
                  <a:gd name="T59" fmla="*/ 38 h 318"/>
                  <a:gd name="T60" fmla="*/ 282 w 318"/>
                  <a:gd name="T61" fmla="*/ 58 h 318"/>
                  <a:gd name="T62" fmla="*/ 298 w 318"/>
                  <a:gd name="T63" fmla="*/ 84 h 318"/>
                  <a:gd name="T64" fmla="*/ 310 w 318"/>
                  <a:gd name="T65" fmla="*/ 112 h 318"/>
                  <a:gd name="T66" fmla="*/ 316 w 318"/>
                  <a:gd name="T67" fmla="*/ 144 h 318"/>
                  <a:gd name="T68" fmla="*/ 318 w 318"/>
                  <a:gd name="T69" fmla="*/ 16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318">
                    <a:moveTo>
                      <a:pt x="318" y="160"/>
                    </a:moveTo>
                    <a:lnTo>
                      <a:pt x="318" y="160"/>
                    </a:lnTo>
                    <a:lnTo>
                      <a:pt x="316" y="176"/>
                    </a:lnTo>
                    <a:lnTo>
                      <a:pt x="314" y="192"/>
                    </a:lnTo>
                    <a:lnTo>
                      <a:pt x="310" y="206"/>
                    </a:lnTo>
                    <a:lnTo>
                      <a:pt x="306" y="220"/>
                    </a:lnTo>
                    <a:lnTo>
                      <a:pt x="298" y="234"/>
                    </a:lnTo>
                    <a:lnTo>
                      <a:pt x="290" y="248"/>
                    </a:lnTo>
                    <a:lnTo>
                      <a:pt x="282" y="260"/>
                    </a:lnTo>
                    <a:lnTo>
                      <a:pt x="272" y="272"/>
                    </a:lnTo>
                    <a:lnTo>
                      <a:pt x="260" y="282"/>
                    </a:lnTo>
                    <a:lnTo>
                      <a:pt x="248" y="290"/>
                    </a:lnTo>
                    <a:lnTo>
                      <a:pt x="234" y="298"/>
                    </a:lnTo>
                    <a:lnTo>
                      <a:pt x="220" y="306"/>
                    </a:lnTo>
                    <a:lnTo>
                      <a:pt x="206" y="310"/>
                    </a:lnTo>
                    <a:lnTo>
                      <a:pt x="190" y="314"/>
                    </a:lnTo>
                    <a:lnTo>
                      <a:pt x="176" y="316"/>
                    </a:lnTo>
                    <a:lnTo>
                      <a:pt x="160" y="318"/>
                    </a:lnTo>
                    <a:lnTo>
                      <a:pt x="160" y="318"/>
                    </a:lnTo>
                    <a:lnTo>
                      <a:pt x="142" y="316"/>
                    </a:lnTo>
                    <a:lnTo>
                      <a:pt x="128" y="314"/>
                    </a:lnTo>
                    <a:lnTo>
                      <a:pt x="112" y="310"/>
                    </a:lnTo>
                    <a:lnTo>
                      <a:pt x="98" y="306"/>
                    </a:lnTo>
                    <a:lnTo>
                      <a:pt x="84" y="298"/>
                    </a:lnTo>
                    <a:lnTo>
                      <a:pt x="70" y="290"/>
                    </a:lnTo>
                    <a:lnTo>
                      <a:pt x="58" y="282"/>
                    </a:lnTo>
                    <a:lnTo>
                      <a:pt x="48" y="272"/>
                    </a:lnTo>
                    <a:lnTo>
                      <a:pt x="36" y="260"/>
                    </a:lnTo>
                    <a:lnTo>
                      <a:pt x="28" y="248"/>
                    </a:lnTo>
                    <a:lnTo>
                      <a:pt x="20" y="234"/>
                    </a:lnTo>
                    <a:lnTo>
                      <a:pt x="14" y="220"/>
                    </a:lnTo>
                    <a:lnTo>
                      <a:pt x="8" y="206"/>
                    </a:lnTo>
                    <a:lnTo>
                      <a:pt x="4" y="192"/>
                    </a:lnTo>
                    <a:lnTo>
                      <a:pt x="2" y="17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2" y="144"/>
                    </a:lnTo>
                    <a:lnTo>
                      <a:pt x="4" y="128"/>
                    </a:lnTo>
                    <a:lnTo>
                      <a:pt x="8" y="112"/>
                    </a:lnTo>
                    <a:lnTo>
                      <a:pt x="14" y="98"/>
                    </a:lnTo>
                    <a:lnTo>
                      <a:pt x="20" y="84"/>
                    </a:lnTo>
                    <a:lnTo>
                      <a:pt x="28" y="70"/>
                    </a:lnTo>
                    <a:lnTo>
                      <a:pt x="36" y="58"/>
                    </a:lnTo>
                    <a:lnTo>
                      <a:pt x="48" y="48"/>
                    </a:lnTo>
                    <a:lnTo>
                      <a:pt x="58" y="38"/>
                    </a:lnTo>
                    <a:lnTo>
                      <a:pt x="70" y="28"/>
                    </a:lnTo>
                    <a:lnTo>
                      <a:pt x="84" y="20"/>
                    </a:lnTo>
                    <a:lnTo>
                      <a:pt x="98" y="14"/>
                    </a:lnTo>
                    <a:lnTo>
                      <a:pt x="112" y="8"/>
                    </a:lnTo>
                    <a:lnTo>
                      <a:pt x="128" y="4"/>
                    </a:lnTo>
                    <a:lnTo>
                      <a:pt x="142" y="2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6" y="2"/>
                    </a:lnTo>
                    <a:lnTo>
                      <a:pt x="190" y="4"/>
                    </a:lnTo>
                    <a:lnTo>
                      <a:pt x="206" y="8"/>
                    </a:lnTo>
                    <a:lnTo>
                      <a:pt x="220" y="14"/>
                    </a:lnTo>
                    <a:lnTo>
                      <a:pt x="234" y="20"/>
                    </a:lnTo>
                    <a:lnTo>
                      <a:pt x="248" y="28"/>
                    </a:lnTo>
                    <a:lnTo>
                      <a:pt x="260" y="38"/>
                    </a:lnTo>
                    <a:lnTo>
                      <a:pt x="272" y="48"/>
                    </a:lnTo>
                    <a:lnTo>
                      <a:pt x="282" y="58"/>
                    </a:lnTo>
                    <a:lnTo>
                      <a:pt x="290" y="70"/>
                    </a:lnTo>
                    <a:lnTo>
                      <a:pt x="298" y="84"/>
                    </a:lnTo>
                    <a:lnTo>
                      <a:pt x="306" y="98"/>
                    </a:lnTo>
                    <a:lnTo>
                      <a:pt x="310" y="112"/>
                    </a:lnTo>
                    <a:lnTo>
                      <a:pt x="314" y="128"/>
                    </a:lnTo>
                    <a:lnTo>
                      <a:pt x="316" y="144"/>
                    </a:lnTo>
                    <a:lnTo>
                      <a:pt x="318" y="160"/>
                    </a:lnTo>
                    <a:lnTo>
                      <a:pt x="318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</p:grpSp>
        <p:grpSp>
          <p:nvGrpSpPr>
            <p:cNvPr id="321" name="Group 7"/>
            <p:cNvGrpSpPr>
              <a:grpSpLocks noChangeAspect="1"/>
            </p:cNvGrpSpPr>
            <p:nvPr/>
          </p:nvGrpSpPr>
          <p:grpSpPr bwMode="auto">
            <a:xfrm flipH="1">
              <a:off x="7885976" y="5079305"/>
              <a:ext cx="454590" cy="214957"/>
              <a:chOff x="60" y="827"/>
              <a:chExt cx="5638" cy="2666"/>
            </a:xfrm>
            <a:solidFill>
              <a:schemeClr val="bg1"/>
            </a:solidFill>
          </p:grpSpPr>
          <p:sp>
            <p:nvSpPr>
              <p:cNvPr id="322" name="Freeform 8"/>
              <p:cNvSpPr>
                <a:spLocks/>
              </p:cNvSpPr>
              <p:nvPr/>
            </p:nvSpPr>
            <p:spPr bwMode="auto">
              <a:xfrm>
                <a:off x="60" y="2665"/>
                <a:ext cx="5638" cy="449"/>
              </a:xfrm>
              <a:custGeom>
                <a:avLst/>
                <a:gdLst>
                  <a:gd name="T0" fmla="*/ 0 w 2816"/>
                  <a:gd name="T1" fmla="*/ 0 h 224"/>
                  <a:gd name="T2" fmla="*/ 0 w 2816"/>
                  <a:gd name="T3" fmla="*/ 123 h 224"/>
                  <a:gd name="T4" fmla="*/ 102 w 2816"/>
                  <a:gd name="T5" fmla="*/ 224 h 224"/>
                  <a:gd name="T6" fmla="*/ 108 w 2816"/>
                  <a:gd name="T7" fmla="*/ 224 h 224"/>
                  <a:gd name="T8" fmla="*/ 325 w 2816"/>
                  <a:gd name="T9" fmla="*/ 27 h 224"/>
                  <a:gd name="T10" fmla="*/ 515 w 2816"/>
                  <a:gd name="T11" fmla="*/ 137 h 224"/>
                  <a:gd name="T12" fmla="*/ 705 w 2816"/>
                  <a:gd name="T13" fmla="*/ 27 h 224"/>
                  <a:gd name="T14" fmla="*/ 922 w 2816"/>
                  <a:gd name="T15" fmla="*/ 224 h 224"/>
                  <a:gd name="T16" fmla="*/ 1896 w 2816"/>
                  <a:gd name="T17" fmla="*/ 224 h 224"/>
                  <a:gd name="T18" fmla="*/ 2113 w 2816"/>
                  <a:gd name="T19" fmla="*/ 27 h 224"/>
                  <a:gd name="T20" fmla="*/ 2303 w 2816"/>
                  <a:gd name="T21" fmla="*/ 137 h 224"/>
                  <a:gd name="T22" fmla="*/ 2493 w 2816"/>
                  <a:gd name="T23" fmla="*/ 27 h 224"/>
                  <a:gd name="T24" fmla="*/ 2710 w 2816"/>
                  <a:gd name="T25" fmla="*/ 224 h 224"/>
                  <a:gd name="T26" fmla="*/ 2718 w 2816"/>
                  <a:gd name="T27" fmla="*/ 224 h 224"/>
                  <a:gd name="T28" fmla="*/ 2816 w 2816"/>
                  <a:gd name="T29" fmla="*/ 123 h 224"/>
                  <a:gd name="T30" fmla="*/ 2816 w 2816"/>
                  <a:gd name="T31" fmla="*/ 0 h 224"/>
                  <a:gd name="T32" fmla="*/ 0 w 2816"/>
                  <a:gd name="T3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6" h="224">
                    <a:moveTo>
                      <a:pt x="0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78"/>
                      <a:pt x="47" y="224"/>
                      <a:pt x="102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19" y="112"/>
                      <a:pt x="212" y="27"/>
                      <a:pt x="325" y="27"/>
                    </a:cubicBezTo>
                    <a:cubicBezTo>
                      <a:pt x="407" y="27"/>
                      <a:pt x="478" y="71"/>
                      <a:pt x="515" y="137"/>
                    </a:cubicBezTo>
                    <a:cubicBezTo>
                      <a:pt x="553" y="71"/>
                      <a:pt x="624" y="27"/>
                      <a:pt x="705" y="27"/>
                    </a:cubicBezTo>
                    <a:cubicBezTo>
                      <a:pt x="818" y="27"/>
                      <a:pt x="911" y="112"/>
                      <a:pt x="922" y="224"/>
                    </a:cubicBezTo>
                    <a:cubicBezTo>
                      <a:pt x="1896" y="224"/>
                      <a:pt x="1896" y="224"/>
                      <a:pt x="1896" y="224"/>
                    </a:cubicBezTo>
                    <a:cubicBezTo>
                      <a:pt x="1907" y="112"/>
                      <a:pt x="2000" y="27"/>
                      <a:pt x="2113" y="27"/>
                    </a:cubicBezTo>
                    <a:cubicBezTo>
                      <a:pt x="2195" y="27"/>
                      <a:pt x="2266" y="71"/>
                      <a:pt x="2303" y="137"/>
                    </a:cubicBezTo>
                    <a:cubicBezTo>
                      <a:pt x="2341" y="71"/>
                      <a:pt x="2412" y="27"/>
                      <a:pt x="2493" y="27"/>
                    </a:cubicBezTo>
                    <a:cubicBezTo>
                      <a:pt x="2606" y="27"/>
                      <a:pt x="2699" y="112"/>
                      <a:pt x="2710" y="224"/>
                    </a:cubicBezTo>
                    <a:cubicBezTo>
                      <a:pt x="2718" y="224"/>
                      <a:pt x="2718" y="224"/>
                      <a:pt x="2718" y="224"/>
                    </a:cubicBezTo>
                    <a:cubicBezTo>
                      <a:pt x="2773" y="224"/>
                      <a:pt x="2816" y="178"/>
                      <a:pt x="2816" y="123"/>
                    </a:cubicBezTo>
                    <a:cubicBezTo>
                      <a:pt x="2816" y="0"/>
                      <a:pt x="2816" y="0"/>
                      <a:pt x="28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23" name="Freeform 9"/>
              <p:cNvSpPr>
                <a:spLocks/>
              </p:cNvSpPr>
              <p:nvPr/>
            </p:nvSpPr>
            <p:spPr bwMode="auto">
              <a:xfrm>
                <a:off x="1275" y="897"/>
                <a:ext cx="543" cy="896"/>
              </a:xfrm>
              <a:custGeom>
                <a:avLst/>
                <a:gdLst>
                  <a:gd name="T0" fmla="*/ 190 w 271"/>
                  <a:gd name="T1" fmla="*/ 433 h 447"/>
                  <a:gd name="T2" fmla="*/ 12 w 271"/>
                  <a:gd name="T3" fmla="*/ 235 h 447"/>
                  <a:gd name="T4" fmla="*/ 14 w 271"/>
                  <a:gd name="T5" fmla="*/ 190 h 447"/>
                  <a:gd name="T6" fmla="*/ 212 w 271"/>
                  <a:gd name="T7" fmla="*/ 12 h 447"/>
                  <a:gd name="T8" fmla="*/ 257 w 271"/>
                  <a:gd name="T9" fmla="*/ 14 h 447"/>
                  <a:gd name="T10" fmla="*/ 260 w 271"/>
                  <a:gd name="T11" fmla="*/ 17 h 447"/>
                  <a:gd name="T12" fmla="*/ 257 w 271"/>
                  <a:gd name="T13" fmla="*/ 62 h 447"/>
                  <a:gd name="T14" fmla="*/ 110 w 271"/>
                  <a:gd name="T15" fmla="*/ 195 h 447"/>
                  <a:gd name="T16" fmla="*/ 107 w 271"/>
                  <a:gd name="T17" fmla="*/ 240 h 447"/>
                  <a:gd name="T18" fmla="*/ 241 w 271"/>
                  <a:gd name="T19" fmla="*/ 388 h 447"/>
                  <a:gd name="T20" fmla="*/ 238 w 271"/>
                  <a:gd name="T21" fmla="*/ 432 h 447"/>
                  <a:gd name="T22" fmla="*/ 235 w 271"/>
                  <a:gd name="T23" fmla="*/ 435 h 447"/>
                  <a:gd name="T24" fmla="*/ 190 w 271"/>
                  <a:gd name="T25" fmla="*/ 43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447">
                    <a:moveTo>
                      <a:pt x="190" y="433"/>
                    </a:moveTo>
                    <a:cubicBezTo>
                      <a:pt x="12" y="235"/>
                      <a:pt x="12" y="235"/>
                      <a:pt x="12" y="235"/>
                    </a:cubicBezTo>
                    <a:cubicBezTo>
                      <a:pt x="0" y="222"/>
                      <a:pt x="1" y="202"/>
                      <a:pt x="14" y="190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25" y="0"/>
                      <a:pt x="245" y="1"/>
                      <a:pt x="257" y="14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71" y="30"/>
                      <a:pt x="270" y="50"/>
                      <a:pt x="257" y="62"/>
                    </a:cubicBezTo>
                    <a:cubicBezTo>
                      <a:pt x="110" y="195"/>
                      <a:pt x="110" y="195"/>
                      <a:pt x="110" y="195"/>
                    </a:cubicBezTo>
                    <a:cubicBezTo>
                      <a:pt x="97" y="207"/>
                      <a:pt x="96" y="227"/>
                      <a:pt x="107" y="240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52" y="401"/>
                      <a:pt x="251" y="421"/>
                      <a:pt x="238" y="432"/>
                    </a:cubicBezTo>
                    <a:cubicBezTo>
                      <a:pt x="235" y="435"/>
                      <a:pt x="235" y="435"/>
                      <a:pt x="235" y="435"/>
                    </a:cubicBezTo>
                    <a:cubicBezTo>
                      <a:pt x="222" y="447"/>
                      <a:pt x="202" y="446"/>
                      <a:pt x="190" y="4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24" name="Freeform 10"/>
              <p:cNvSpPr>
                <a:spLocks/>
              </p:cNvSpPr>
              <p:nvPr/>
            </p:nvSpPr>
            <p:spPr bwMode="auto">
              <a:xfrm>
                <a:off x="1189" y="827"/>
                <a:ext cx="1121" cy="202"/>
              </a:xfrm>
              <a:custGeom>
                <a:avLst/>
                <a:gdLst>
                  <a:gd name="T0" fmla="*/ 526 w 560"/>
                  <a:gd name="T1" fmla="*/ 101 h 101"/>
                  <a:gd name="T2" fmla="*/ 34 w 560"/>
                  <a:gd name="T3" fmla="*/ 101 h 101"/>
                  <a:gd name="T4" fmla="*/ 0 w 560"/>
                  <a:gd name="T5" fmla="*/ 67 h 101"/>
                  <a:gd name="T6" fmla="*/ 0 w 560"/>
                  <a:gd name="T7" fmla="*/ 33 h 101"/>
                  <a:gd name="T8" fmla="*/ 34 w 560"/>
                  <a:gd name="T9" fmla="*/ 0 h 101"/>
                  <a:gd name="T10" fmla="*/ 526 w 560"/>
                  <a:gd name="T11" fmla="*/ 0 h 101"/>
                  <a:gd name="T12" fmla="*/ 560 w 560"/>
                  <a:gd name="T13" fmla="*/ 33 h 101"/>
                  <a:gd name="T14" fmla="*/ 560 w 560"/>
                  <a:gd name="T15" fmla="*/ 67 h 101"/>
                  <a:gd name="T16" fmla="*/ 526 w 560"/>
                  <a:gd name="T1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101">
                    <a:moveTo>
                      <a:pt x="526" y="101"/>
                    </a:moveTo>
                    <a:cubicBezTo>
                      <a:pt x="34" y="101"/>
                      <a:pt x="34" y="101"/>
                      <a:pt x="34" y="101"/>
                    </a:cubicBezTo>
                    <a:cubicBezTo>
                      <a:pt x="15" y="101"/>
                      <a:pt x="0" y="86"/>
                      <a:pt x="0" y="6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44" y="0"/>
                      <a:pt x="560" y="15"/>
                      <a:pt x="560" y="33"/>
                    </a:cubicBezTo>
                    <a:cubicBezTo>
                      <a:pt x="560" y="67"/>
                      <a:pt x="560" y="67"/>
                      <a:pt x="560" y="67"/>
                    </a:cubicBezTo>
                    <a:cubicBezTo>
                      <a:pt x="560" y="86"/>
                      <a:pt x="544" y="101"/>
                      <a:pt x="52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25" name="Oval 11"/>
              <p:cNvSpPr>
                <a:spLocks noChangeArrowheads="1"/>
              </p:cNvSpPr>
              <p:nvPr/>
            </p:nvSpPr>
            <p:spPr bwMode="auto">
              <a:xfrm>
                <a:off x="372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26" name="Oval 12"/>
              <p:cNvSpPr>
                <a:spLocks noChangeArrowheads="1"/>
              </p:cNvSpPr>
              <p:nvPr/>
            </p:nvSpPr>
            <p:spPr bwMode="auto">
              <a:xfrm>
                <a:off x="1137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27" name="Oval 13"/>
              <p:cNvSpPr>
                <a:spLocks noChangeArrowheads="1"/>
              </p:cNvSpPr>
              <p:nvPr/>
            </p:nvSpPr>
            <p:spPr bwMode="auto">
              <a:xfrm>
                <a:off x="4717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28" name="Oval 14"/>
              <p:cNvSpPr>
                <a:spLocks noChangeArrowheads="1"/>
              </p:cNvSpPr>
              <p:nvPr/>
            </p:nvSpPr>
            <p:spPr bwMode="auto">
              <a:xfrm>
                <a:off x="3952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  <p:sp>
            <p:nvSpPr>
              <p:cNvPr id="329" name="Freeform 15"/>
              <p:cNvSpPr>
                <a:spLocks noEditPoints="1"/>
              </p:cNvSpPr>
              <p:nvPr/>
            </p:nvSpPr>
            <p:spPr bwMode="auto">
              <a:xfrm>
                <a:off x="60" y="1342"/>
                <a:ext cx="5638" cy="1195"/>
              </a:xfrm>
              <a:custGeom>
                <a:avLst/>
                <a:gdLst>
                  <a:gd name="T0" fmla="*/ 2418 w 2816"/>
                  <a:gd name="T1" fmla="*/ 0 h 596"/>
                  <a:gd name="T2" fmla="*/ 402 w 2816"/>
                  <a:gd name="T3" fmla="*/ 0 h 596"/>
                  <a:gd name="T4" fmla="*/ 0 w 2816"/>
                  <a:gd name="T5" fmla="*/ 401 h 596"/>
                  <a:gd name="T6" fmla="*/ 0 w 2816"/>
                  <a:gd name="T7" fmla="*/ 596 h 596"/>
                  <a:gd name="T8" fmla="*/ 2816 w 2816"/>
                  <a:gd name="T9" fmla="*/ 596 h 596"/>
                  <a:gd name="T10" fmla="*/ 2816 w 2816"/>
                  <a:gd name="T11" fmla="*/ 401 h 596"/>
                  <a:gd name="T12" fmla="*/ 2418 w 2816"/>
                  <a:gd name="T13" fmla="*/ 0 h 596"/>
                  <a:gd name="T14" fmla="*/ 448 w 2816"/>
                  <a:gd name="T15" fmla="*/ 215 h 596"/>
                  <a:gd name="T16" fmla="*/ 210 w 2816"/>
                  <a:gd name="T17" fmla="*/ 456 h 596"/>
                  <a:gd name="T18" fmla="*/ 110 w 2816"/>
                  <a:gd name="T19" fmla="*/ 456 h 596"/>
                  <a:gd name="T20" fmla="*/ 448 w 2816"/>
                  <a:gd name="T21" fmla="*/ 115 h 596"/>
                  <a:gd name="T22" fmla="*/ 448 w 2816"/>
                  <a:gd name="T23" fmla="*/ 215 h 596"/>
                  <a:gd name="T24" fmla="*/ 2610 w 2816"/>
                  <a:gd name="T25" fmla="*/ 456 h 596"/>
                  <a:gd name="T26" fmla="*/ 2368 w 2816"/>
                  <a:gd name="T27" fmla="*/ 215 h 596"/>
                  <a:gd name="T28" fmla="*/ 2368 w 2816"/>
                  <a:gd name="T29" fmla="*/ 115 h 596"/>
                  <a:gd name="T30" fmla="*/ 2710 w 2816"/>
                  <a:gd name="T31" fmla="*/ 456 h 596"/>
                  <a:gd name="T32" fmla="*/ 2610 w 2816"/>
                  <a:gd name="T33" fmla="*/ 45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6" h="596">
                    <a:moveTo>
                      <a:pt x="2418" y="0"/>
                    </a:moveTo>
                    <a:cubicBezTo>
                      <a:pt x="402" y="0"/>
                      <a:pt x="402" y="0"/>
                      <a:pt x="402" y="0"/>
                    </a:cubicBezTo>
                    <a:cubicBezTo>
                      <a:pt x="181" y="0"/>
                      <a:pt x="0" y="181"/>
                      <a:pt x="0" y="401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2816" y="596"/>
                      <a:pt x="2816" y="596"/>
                      <a:pt x="2816" y="596"/>
                    </a:cubicBezTo>
                    <a:cubicBezTo>
                      <a:pt x="2816" y="401"/>
                      <a:pt x="2816" y="401"/>
                      <a:pt x="2816" y="401"/>
                    </a:cubicBezTo>
                    <a:cubicBezTo>
                      <a:pt x="2816" y="181"/>
                      <a:pt x="2639" y="0"/>
                      <a:pt x="2418" y="0"/>
                    </a:cubicBezTo>
                    <a:close/>
                    <a:moveTo>
                      <a:pt x="448" y="215"/>
                    </a:moveTo>
                    <a:cubicBezTo>
                      <a:pt x="316" y="215"/>
                      <a:pt x="210" y="324"/>
                      <a:pt x="210" y="456"/>
                    </a:cubicBezTo>
                    <a:cubicBezTo>
                      <a:pt x="110" y="456"/>
                      <a:pt x="110" y="456"/>
                      <a:pt x="110" y="456"/>
                    </a:cubicBezTo>
                    <a:cubicBezTo>
                      <a:pt x="110" y="268"/>
                      <a:pt x="264" y="115"/>
                      <a:pt x="448" y="115"/>
                    </a:cubicBezTo>
                    <a:lnTo>
                      <a:pt x="448" y="215"/>
                    </a:lnTo>
                    <a:close/>
                    <a:moveTo>
                      <a:pt x="2610" y="456"/>
                    </a:moveTo>
                    <a:cubicBezTo>
                      <a:pt x="2610" y="324"/>
                      <a:pt x="2504" y="215"/>
                      <a:pt x="2368" y="215"/>
                    </a:cubicBezTo>
                    <a:cubicBezTo>
                      <a:pt x="2368" y="115"/>
                      <a:pt x="2368" y="115"/>
                      <a:pt x="2368" y="115"/>
                    </a:cubicBezTo>
                    <a:cubicBezTo>
                      <a:pt x="2556" y="115"/>
                      <a:pt x="2710" y="268"/>
                      <a:pt x="2710" y="456"/>
                    </a:cubicBezTo>
                    <a:lnTo>
                      <a:pt x="2610" y="4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dirty="0"/>
              </a:p>
            </p:txBody>
          </p:sp>
        </p:grpSp>
      </p:grpSp>
      <p:grpSp>
        <p:nvGrpSpPr>
          <p:cNvPr id="343" name="Grupa 342"/>
          <p:cNvGrpSpPr/>
          <p:nvPr/>
        </p:nvGrpSpPr>
        <p:grpSpPr>
          <a:xfrm>
            <a:off x="4433154" y="2209925"/>
            <a:ext cx="3972659" cy="612709"/>
            <a:chOff x="4433154" y="2209925"/>
            <a:chExt cx="3972659" cy="612709"/>
          </a:xfrm>
        </p:grpSpPr>
        <p:grpSp>
          <p:nvGrpSpPr>
            <p:cNvPr id="331" name="Grupa 330"/>
            <p:cNvGrpSpPr/>
            <p:nvPr/>
          </p:nvGrpSpPr>
          <p:grpSpPr>
            <a:xfrm>
              <a:off x="4433154" y="2209925"/>
              <a:ext cx="3972659" cy="612709"/>
              <a:chOff x="4433154" y="2495675"/>
              <a:chExt cx="3972659" cy="612709"/>
            </a:xfrm>
          </p:grpSpPr>
          <p:grpSp>
            <p:nvGrpSpPr>
              <p:cNvPr id="11" name="Grupa 10"/>
              <p:cNvGrpSpPr/>
              <p:nvPr/>
            </p:nvGrpSpPr>
            <p:grpSpPr>
              <a:xfrm>
                <a:off x="4433154" y="2681990"/>
                <a:ext cx="262451" cy="262451"/>
                <a:chOff x="4433154" y="1433893"/>
                <a:chExt cx="262451" cy="262451"/>
              </a:xfrm>
            </p:grpSpPr>
            <p:sp>
              <p:nvSpPr>
                <p:cNvPr id="12" name="Elipsa 11"/>
                <p:cNvSpPr/>
                <p:nvPr/>
              </p:nvSpPr>
              <p:spPr>
                <a:xfrm>
                  <a:off x="4433154" y="1433893"/>
                  <a:ext cx="262451" cy="2624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" name="Elipsa 12"/>
                <p:cNvSpPr/>
                <p:nvPr/>
              </p:nvSpPr>
              <p:spPr>
                <a:xfrm>
                  <a:off x="4482898" y="1483637"/>
                  <a:ext cx="162963" cy="162963"/>
                </a:xfrm>
                <a:prstGeom prst="ellipse">
                  <a:avLst/>
                </a:prstGeom>
                <a:solidFill>
                  <a:srgbClr val="08448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cxnSp>
            <p:nvCxnSpPr>
              <p:cNvPr id="275" name="Łącznik prosty 274"/>
              <p:cNvCxnSpPr>
                <a:endCxn id="279" idx="6"/>
              </p:cNvCxnSpPr>
              <p:nvPr/>
            </p:nvCxnSpPr>
            <p:spPr>
              <a:xfrm flipH="1">
                <a:off x="4695605" y="2813215"/>
                <a:ext cx="3132550" cy="1"/>
              </a:xfrm>
              <a:prstGeom prst="line">
                <a:avLst/>
              </a:prstGeom>
              <a:ln w="3175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6" name="Grupa 275"/>
              <p:cNvGrpSpPr/>
              <p:nvPr/>
            </p:nvGrpSpPr>
            <p:grpSpPr>
              <a:xfrm>
                <a:off x="4433154" y="2681990"/>
                <a:ext cx="262451" cy="262451"/>
                <a:chOff x="4433154" y="1433893"/>
                <a:chExt cx="262451" cy="262451"/>
              </a:xfrm>
            </p:grpSpPr>
            <p:sp>
              <p:nvSpPr>
                <p:cNvPr id="279" name="Elipsa 278"/>
                <p:cNvSpPr/>
                <p:nvPr/>
              </p:nvSpPr>
              <p:spPr>
                <a:xfrm>
                  <a:off x="4433154" y="1433893"/>
                  <a:ext cx="262451" cy="2624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80" name="Elipsa 279"/>
                <p:cNvSpPr/>
                <p:nvPr/>
              </p:nvSpPr>
              <p:spPr>
                <a:xfrm>
                  <a:off x="4482898" y="1483637"/>
                  <a:ext cx="162963" cy="162963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sp>
            <p:nvSpPr>
              <p:cNvPr id="303" name="Elipsa 302"/>
              <p:cNvSpPr/>
              <p:nvPr/>
            </p:nvSpPr>
            <p:spPr>
              <a:xfrm>
                <a:off x="7793104" y="2495675"/>
                <a:ext cx="612709" cy="61270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pl-PL" sz="2400" dirty="0"/>
              </a:p>
            </p:txBody>
          </p:sp>
        </p:grpSp>
        <p:sp>
          <p:nvSpPr>
            <p:cNvPr id="341" name="Freeform 5"/>
            <p:cNvSpPr>
              <a:spLocks noChangeAspect="1" noEditPoints="1"/>
            </p:cNvSpPr>
            <p:nvPr/>
          </p:nvSpPr>
          <p:spPr bwMode="auto">
            <a:xfrm>
              <a:off x="7905980" y="2332696"/>
              <a:ext cx="408353" cy="325867"/>
            </a:xfrm>
            <a:custGeom>
              <a:avLst/>
              <a:gdLst>
                <a:gd name="T0" fmla="*/ 2575 w 2603"/>
                <a:gd name="T1" fmla="*/ 1903 h 2077"/>
                <a:gd name="T2" fmla="*/ 2173 w 2603"/>
                <a:gd name="T3" fmla="*/ 662 h 2077"/>
                <a:gd name="T4" fmla="*/ 2047 w 2603"/>
                <a:gd name="T5" fmla="*/ 570 h 2077"/>
                <a:gd name="T6" fmla="*/ 1623 w 2603"/>
                <a:gd name="T7" fmla="*/ 570 h 2077"/>
                <a:gd name="T8" fmla="*/ 1678 w 2603"/>
                <a:gd name="T9" fmla="*/ 376 h 2077"/>
                <a:gd name="T10" fmla="*/ 1302 w 2603"/>
                <a:gd name="T11" fmla="*/ 0 h 2077"/>
                <a:gd name="T12" fmla="*/ 925 w 2603"/>
                <a:gd name="T13" fmla="*/ 376 h 2077"/>
                <a:gd name="T14" fmla="*/ 980 w 2603"/>
                <a:gd name="T15" fmla="*/ 570 h 2077"/>
                <a:gd name="T16" fmla="*/ 556 w 2603"/>
                <a:gd name="T17" fmla="*/ 570 h 2077"/>
                <a:gd name="T18" fmla="*/ 430 w 2603"/>
                <a:gd name="T19" fmla="*/ 662 h 2077"/>
                <a:gd name="T20" fmla="*/ 28 w 2603"/>
                <a:gd name="T21" fmla="*/ 1903 h 2077"/>
                <a:gd name="T22" fmla="*/ 155 w 2603"/>
                <a:gd name="T23" fmla="*/ 2077 h 2077"/>
                <a:gd name="T24" fmla="*/ 2448 w 2603"/>
                <a:gd name="T25" fmla="*/ 2077 h 2077"/>
                <a:gd name="T26" fmla="*/ 2575 w 2603"/>
                <a:gd name="T27" fmla="*/ 1903 h 2077"/>
                <a:gd name="T28" fmla="*/ 1103 w 2603"/>
                <a:gd name="T29" fmla="*/ 376 h 2077"/>
                <a:gd name="T30" fmla="*/ 1302 w 2603"/>
                <a:gd name="T31" fmla="*/ 177 h 2077"/>
                <a:gd name="T32" fmla="*/ 1500 w 2603"/>
                <a:gd name="T33" fmla="*/ 376 h 2077"/>
                <a:gd name="T34" fmla="*/ 1344 w 2603"/>
                <a:gd name="T35" fmla="*/ 570 h 2077"/>
                <a:gd name="T36" fmla="*/ 1259 w 2603"/>
                <a:gd name="T37" fmla="*/ 570 h 2077"/>
                <a:gd name="T38" fmla="*/ 1103 w 2603"/>
                <a:gd name="T39" fmla="*/ 376 h 2077"/>
                <a:gd name="T40" fmla="*/ 1126 w 2603"/>
                <a:gd name="T41" fmla="*/ 1645 h 2077"/>
                <a:gd name="T42" fmla="*/ 1011 w 2603"/>
                <a:gd name="T43" fmla="*/ 1425 h 2077"/>
                <a:gd name="T44" fmla="*/ 956 w 2603"/>
                <a:gd name="T45" fmla="*/ 1425 h 2077"/>
                <a:gd name="T46" fmla="*/ 956 w 2603"/>
                <a:gd name="T47" fmla="*/ 1645 h 2077"/>
                <a:gd name="T48" fmla="*/ 823 w 2603"/>
                <a:gd name="T49" fmla="*/ 1645 h 2077"/>
                <a:gd name="T50" fmla="*/ 823 w 2603"/>
                <a:gd name="T51" fmla="*/ 1101 h 2077"/>
                <a:gd name="T52" fmla="*/ 956 w 2603"/>
                <a:gd name="T53" fmla="*/ 1101 h 2077"/>
                <a:gd name="T54" fmla="*/ 956 w 2603"/>
                <a:gd name="T55" fmla="*/ 1311 h 2077"/>
                <a:gd name="T56" fmla="*/ 1011 w 2603"/>
                <a:gd name="T57" fmla="*/ 1311 h 2077"/>
                <a:gd name="T58" fmla="*/ 1123 w 2603"/>
                <a:gd name="T59" fmla="*/ 1101 h 2077"/>
                <a:gd name="T60" fmla="*/ 1266 w 2603"/>
                <a:gd name="T61" fmla="*/ 1101 h 2077"/>
                <a:gd name="T62" fmla="*/ 1120 w 2603"/>
                <a:gd name="T63" fmla="*/ 1361 h 2077"/>
                <a:gd name="T64" fmla="*/ 1120 w 2603"/>
                <a:gd name="T65" fmla="*/ 1363 h 2077"/>
                <a:gd name="T66" fmla="*/ 1275 w 2603"/>
                <a:gd name="T67" fmla="*/ 1645 h 2077"/>
                <a:gd name="T68" fmla="*/ 1126 w 2603"/>
                <a:gd name="T69" fmla="*/ 1645 h 2077"/>
                <a:gd name="T70" fmla="*/ 1826 w 2603"/>
                <a:gd name="T71" fmla="*/ 1645 h 2077"/>
                <a:gd name="T72" fmla="*/ 1715 w 2603"/>
                <a:gd name="T73" fmla="*/ 1645 h 2077"/>
                <a:gd name="T74" fmla="*/ 1715 w 2603"/>
                <a:gd name="T75" fmla="*/ 1630 h 2077"/>
                <a:gd name="T76" fmla="*/ 1716 w 2603"/>
                <a:gd name="T77" fmla="*/ 1607 h 2077"/>
                <a:gd name="T78" fmla="*/ 1714 w 2603"/>
                <a:gd name="T79" fmla="*/ 1607 h 2077"/>
                <a:gd name="T80" fmla="*/ 1571 w 2603"/>
                <a:gd name="T81" fmla="*/ 1654 h 2077"/>
                <a:gd name="T82" fmla="*/ 1304 w 2603"/>
                <a:gd name="T83" fmla="*/ 1372 h 2077"/>
                <a:gd name="T84" fmla="*/ 1589 w 2603"/>
                <a:gd name="T85" fmla="*/ 1092 h 2077"/>
                <a:gd name="T86" fmla="*/ 1799 w 2603"/>
                <a:gd name="T87" fmla="*/ 1164 h 2077"/>
                <a:gd name="T88" fmla="*/ 1735 w 2603"/>
                <a:gd name="T89" fmla="*/ 1264 h 2077"/>
                <a:gd name="T90" fmla="*/ 1602 w 2603"/>
                <a:gd name="T91" fmla="*/ 1214 h 2077"/>
                <a:gd name="T92" fmla="*/ 1442 w 2603"/>
                <a:gd name="T93" fmla="*/ 1368 h 2077"/>
                <a:gd name="T94" fmla="*/ 1598 w 2603"/>
                <a:gd name="T95" fmla="*/ 1533 h 2077"/>
                <a:gd name="T96" fmla="*/ 1708 w 2603"/>
                <a:gd name="T97" fmla="*/ 1493 h 2077"/>
                <a:gd name="T98" fmla="*/ 1708 w 2603"/>
                <a:gd name="T99" fmla="*/ 1451 h 2077"/>
                <a:gd name="T100" fmla="*/ 1631 w 2603"/>
                <a:gd name="T101" fmla="*/ 1451 h 2077"/>
                <a:gd name="T102" fmla="*/ 1631 w 2603"/>
                <a:gd name="T103" fmla="*/ 1338 h 2077"/>
                <a:gd name="T104" fmla="*/ 1826 w 2603"/>
                <a:gd name="T105" fmla="*/ 1338 h 2077"/>
                <a:gd name="T106" fmla="*/ 1826 w 2603"/>
                <a:gd name="T107" fmla="*/ 1645 h 2077"/>
                <a:gd name="T108" fmla="*/ 1826 w 2603"/>
                <a:gd name="T109" fmla="*/ 1645 h 2077"/>
                <a:gd name="T110" fmla="*/ 1826 w 2603"/>
                <a:gd name="T111" fmla="*/ 1645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03" h="2077">
                  <a:moveTo>
                    <a:pt x="2575" y="1903"/>
                  </a:moveTo>
                  <a:cubicBezTo>
                    <a:pt x="2173" y="662"/>
                    <a:pt x="2173" y="662"/>
                    <a:pt x="2173" y="662"/>
                  </a:cubicBezTo>
                  <a:cubicBezTo>
                    <a:pt x="2156" y="607"/>
                    <a:pt x="2105" y="570"/>
                    <a:pt x="2047" y="570"/>
                  </a:cubicBezTo>
                  <a:cubicBezTo>
                    <a:pt x="1623" y="570"/>
                    <a:pt x="1623" y="570"/>
                    <a:pt x="1623" y="570"/>
                  </a:cubicBezTo>
                  <a:cubicBezTo>
                    <a:pt x="1658" y="513"/>
                    <a:pt x="1678" y="447"/>
                    <a:pt x="1678" y="376"/>
                  </a:cubicBezTo>
                  <a:cubicBezTo>
                    <a:pt x="1678" y="169"/>
                    <a:pt x="1509" y="0"/>
                    <a:pt x="1302" y="0"/>
                  </a:cubicBezTo>
                  <a:cubicBezTo>
                    <a:pt x="1094" y="0"/>
                    <a:pt x="925" y="169"/>
                    <a:pt x="925" y="376"/>
                  </a:cubicBezTo>
                  <a:cubicBezTo>
                    <a:pt x="925" y="447"/>
                    <a:pt x="945" y="513"/>
                    <a:pt x="980" y="570"/>
                  </a:cubicBezTo>
                  <a:cubicBezTo>
                    <a:pt x="556" y="570"/>
                    <a:pt x="556" y="570"/>
                    <a:pt x="556" y="570"/>
                  </a:cubicBezTo>
                  <a:cubicBezTo>
                    <a:pt x="498" y="570"/>
                    <a:pt x="447" y="607"/>
                    <a:pt x="430" y="662"/>
                  </a:cubicBezTo>
                  <a:cubicBezTo>
                    <a:pt x="28" y="1903"/>
                    <a:pt x="28" y="1903"/>
                    <a:pt x="28" y="1903"/>
                  </a:cubicBezTo>
                  <a:cubicBezTo>
                    <a:pt x="0" y="1989"/>
                    <a:pt x="64" y="2077"/>
                    <a:pt x="155" y="2077"/>
                  </a:cubicBezTo>
                  <a:cubicBezTo>
                    <a:pt x="2448" y="2077"/>
                    <a:pt x="2448" y="2077"/>
                    <a:pt x="2448" y="2077"/>
                  </a:cubicBezTo>
                  <a:cubicBezTo>
                    <a:pt x="2539" y="2077"/>
                    <a:pt x="2603" y="1989"/>
                    <a:pt x="2575" y="1903"/>
                  </a:cubicBezTo>
                  <a:close/>
                  <a:moveTo>
                    <a:pt x="1103" y="376"/>
                  </a:moveTo>
                  <a:cubicBezTo>
                    <a:pt x="1103" y="266"/>
                    <a:pt x="1192" y="177"/>
                    <a:pt x="1302" y="177"/>
                  </a:cubicBezTo>
                  <a:cubicBezTo>
                    <a:pt x="1411" y="177"/>
                    <a:pt x="1500" y="266"/>
                    <a:pt x="1500" y="376"/>
                  </a:cubicBezTo>
                  <a:cubicBezTo>
                    <a:pt x="1500" y="471"/>
                    <a:pt x="1433" y="551"/>
                    <a:pt x="1344" y="570"/>
                  </a:cubicBezTo>
                  <a:cubicBezTo>
                    <a:pt x="1259" y="570"/>
                    <a:pt x="1259" y="570"/>
                    <a:pt x="1259" y="570"/>
                  </a:cubicBezTo>
                  <a:cubicBezTo>
                    <a:pt x="1170" y="551"/>
                    <a:pt x="1103" y="471"/>
                    <a:pt x="1103" y="376"/>
                  </a:cubicBezTo>
                  <a:close/>
                  <a:moveTo>
                    <a:pt x="1126" y="1645"/>
                  </a:moveTo>
                  <a:cubicBezTo>
                    <a:pt x="1011" y="1425"/>
                    <a:pt x="1011" y="1425"/>
                    <a:pt x="1011" y="1425"/>
                  </a:cubicBezTo>
                  <a:cubicBezTo>
                    <a:pt x="956" y="1425"/>
                    <a:pt x="956" y="1425"/>
                    <a:pt x="956" y="1425"/>
                  </a:cubicBezTo>
                  <a:cubicBezTo>
                    <a:pt x="956" y="1645"/>
                    <a:pt x="956" y="1645"/>
                    <a:pt x="956" y="1645"/>
                  </a:cubicBezTo>
                  <a:cubicBezTo>
                    <a:pt x="823" y="1645"/>
                    <a:pt x="823" y="1645"/>
                    <a:pt x="823" y="1645"/>
                  </a:cubicBezTo>
                  <a:cubicBezTo>
                    <a:pt x="823" y="1101"/>
                    <a:pt x="823" y="1101"/>
                    <a:pt x="823" y="1101"/>
                  </a:cubicBezTo>
                  <a:cubicBezTo>
                    <a:pt x="956" y="1101"/>
                    <a:pt x="956" y="1101"/>
                    <a:pt x="956" y="1101"/>
                  </a:cubicBezTo>
                  <a:cubicBezTo>
                    <a:pt x="956" y="1311"/>
                    <a:pt x="956" y="1311"/>
                    <a:pt x="956" y="1311"/>
                  </a:cubicBezTo>
                  <a:cubicBezTo>
                    <a:pt x="1011" y="1311"/>
                    <a:pt x="1011" y="1311"/>
                    <a:pt x="1011" y="1311"/>
                  </a:cubicBezTo>
                  <a:cubicBezTo>
                    <a:pt x="1123" y="1101"/>
                    <a:pt x="1123" y="1101"/>
                    <a:pt x="1123" y="1101"/>
                  </a:cubicBezTo>
                  <a:cubicBezTo>
                    <a:pt x="1266" y="1101"/>
                    <a:pt x="1266" y="1101"/>
                    <a:pt x="1266" y="1101"/>
                  </a:cubicBezTo>
                  <a:cubicBezTo>
                    <a:pt x="1120" y="1361"/>
                    <a:pt x="1120" y="1361"/>
                    <a:pt x="1120" y="1361"/>
                  </a:cubicBezTo>
                  <a:cubicBezTo>
                    <a:pt x="1120" y="1363"/>
                    <a:pt x="1120" y="1363"/>
                    <a:pt x="1120" y="1363"/>
                  </a:cubicBezTo>
                  <a:cubicBezTo>
                    <a:pt x="1275" y="1645"/>
                    <a:pt x="1275" y="1645"/>
                    <a:pt x="1275" y="1645"/>
                  </a:cubicBezTo>
                  <a:lnTo>
                    <a:pt x="1126" y="1645"/>
                  </a:lnTo>
                  <a:close/>
                  <a:moveTo>
                    <a:pt x="1826" y="1645"/>
                  </a:moveTo>
                  <a:cubicBezTo>
                    <a:pt x="1715" y="1645"/>
                    <a:pt x="1715" y="1645"/>
                    <a:pt x="1715" y="1645"/>
                  </a:cubicBezTo>
                  <a:cubicBezTo>
                    <a:pt x="1715" y="1630"/>
                    <a:pt x="1715" y="1630"/>
                    <a:pt x="1715" y="1630"/>
                  </a:cubicBezTo>
                  <a:cubicBezTo>
                    <a:pt x="1715" y="1619"/>
                    <a:pt x="1716" y="1607"/>
                    <a:pt x="1716" y="1607"/>
                  </a:cubicBezTo>
                  <a:cubicBezTo>
                    <a:pt x="1714" y="1607"/>
                    <a:pt x="1714" y="1607"/>
                    <a:pt x="1714" y="1607"/>
                  </a:cubicBezTo>
                  <a:cubicBezTo>
                    <a:pt x="1714" y="1607"/>
                    <a:pt x="1662" y="1654"/>
                    <a:pt x="1571" y="1654"/>
                  </a:cubicBezTo>
                  <a:cubicBezTo>
                    <a:pt x="1432" y="1654"/>
                    <a:pt x="1304" y="1550"/>
                    <a:pt x="1304" y="1372"/>
                  </a:cubicBezTo>
                  <a:cubicBezTo>
                    <a:pt x="1304" y="1214"/>
                    <a:pt x="1423" y="1092"/>
                    <a:pt x="1589" y="1092"/>
                  </a:cubicBezTo>
                  <a:cubicBezTo>
                    <a:pt x="1729" y="1092"/>
                    <a:pt x="1799" y="1164"/>
                    <a:pt x="1799" y="1164"/>
                  </a:cubicBezTo>
                  <a:cubicBezTo>
                    <a:pt x="1735" y="1264"/>
                    <a:pt x="1735" y="1264"/>
                    <a:pt x="1735" y="1264"/>
                  </a:cubicBezTo>
                  <a:cubicBezTo>
                    <a:pt x="1735" y="1264"/>
                    <a:pt x="1679" y="1214"/>
                    <a:pt x="1602" y="1214"/>
                  </a:cubicBezTo>
                  <a:cubicBezTo>
                    <a:pt x="1488" y="1214"/>
                    <a:pt x="1442" y="1287"/>
                    <a:pt x="1442" y="1368"/>
                  </a:cubicBezTo>
                  <a:cubicBezTo>
                    <a:pt x="1442" y="1471"/>
                    <a:pt x="1513" y="1533"/>
                    <a:pt x="1598" y="1533"/>
                  </a:cubicBezTo>
                  <a:cubicBezTo>
                    <a:pt x="1662" y="1533"/>
                    <a:pt x="1708" y="1493"/>
                    <a:pt x="1708" y="1493"/>
                  </a:cubicBezTo>
                  <a:cubicBezTo>
                    <a:pt x="1708" y="1451"/>
                    <a:pt x="1708" y="1451"/>
                    <a:pt x="1708" y="1451"/>
                  </a:cubicBezTo>
                  <a:cubicBezTo>
                    <a:pt x="1631" y="1451"/>
                    <a:pt x="1631" y="1451"/>
                    <a:pt x="1631" y="1451"/>
                  </a:cubicBezTo>
                  <a:cubicBezTo>
                    <a:pt x="1631" y="1338"/>
                    <a:pt x="1631" y="1338"/>
                    <a:pt x="1631" y="1338"/>
                  </a:cubicBezTo>
                  <a:cubicBezTo>
                    <a:pt x="1826" y="1338"/>
                    <a:pt x="1826" y="1338"/>
                    <a:pt x="1826" y="1338"/>
                  </a:cubicBezTo>
                  <a:lnTo>
                    <a:pt x="1826" y="1645"/>
                  </a:lnTo>
                  <a:close/>
                  <a:moveTo>
                    <a:pt x="1826" y="1645"/>
                  </a:moveTo>
                  <a:cubicBezTo>
                    <a:pt x="1826" y="1645"/>
                    <a:pt x="1826" y="1645"/>
                    <a:pt x="1826" y="16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Prostokąt 69"/>
          <p:cNvSpPr/>
          <p:nvPr/>
        </p:nvSpPr>
        <p:spPr>
          <a:xfrm>
            <a:off x="186960" y="6113534"/>
            <a:ext cx="3827543" cy="2328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sz="9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* As of 1st </a:t>
            </a:r>
            <a:r>
              <a:rPr lang="pl-PL" sz="9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June</a:t>
            </a:r>
            <a:r>
              <a:rPr lang="pl-PL" sz="9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2016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051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4" grpId="0"/>
      <p:bldP spid="265" grpId="0"/>
      <p:bldP spid="266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Łącznik prostoliniowy 49"/>
          <p:cNvCxnSpPr/>
          <p:nvPr/>
        </p:nvCxnSpPr>
        <p:spPr>
          <a:xfrm flipV="1">
            <a:off x="3849350" y="1057634"/>
            <a:ext cx="0" cy="5477329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492218" y="2168854"/>
            <a:ext cx="2710911" cy="1722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Customers: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- LOTOS Capital Group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endParaRPr lang="en-GB" sz="11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Transported products:</a:t>
            </a:r>
            <a:r>
              <a:rPr dirty="0" smtClean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dirty="0" smtClean="0"/>
              <a:t> </a:t>
            </a:r>
            <a:r>
              <a:rPr lang="pl-PL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 Petroleum products</a:t>
            </a:r>
            <a:endParaRPr lang="en-GB"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348760" y="2172447"/>
            <a:ext cx="271091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Customers: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- LOTOS Capital Group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Customers from the European Union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Transported products:</a:t>
            </a:r>
            <a:r>
              <a:rPr dirty="0" smtClean="0"/>
              <a:t> 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dirty="0" smtClean="0"/>
              <a:t> </a:t>
            </a:r>
            <a:r>
              <a:rPr lang="pl-PL" sz="11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 Petroleum products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>
                <a:solidFill>
                  <a:srgbClr val="1A5AD7"/>
                </a:solidFill>
                <a:latin typeface="+mj-lt"/>
              </a:rPr>
              <a:t> - Grain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Scrap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Metal sheets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Steel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Bio-components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Containers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Limestone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Cars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Harvesters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 - Paper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dirty="0" smtClean="0"/>
              <a:t> </a:t>
            </a:r>
            <a:r>
              <a:rPr lang="pl-PL" sz="1100" dirty="0" smtClean="0">
                <a:solidFill>
                  <a:srgbClr val="1A5AD7"/>
                </a:solidFill>
                <a:latin typeface="+mj-lt"/>
              </a:rPr>
              <a:t>- Other</a:t>
            </a:r>
            <a:endParaRPr lang="en-GB" sz="1100" dirty="0">
              <a:solidFill>
                <a:srgbClr val="1A5AD7"/>
              </a:solidFill>
              <a:latin typeface="+mj-lt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71" y="4831133"/>
            <a:ext cx="655907" cy="644400"/>
          </a:xfrm>
          <a:prstGeom prst="ellips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6" name="Elipsa 25"/>
          <p:cNvSpPr>
            <a:spLocks/>
          </p:cNvSpPr>
          <p:nvPr/>
        </p:nvSpPr>
        <p:spPr>
          <a:xfrm>
            <a:off x="5866901" y="4831133"/>
            <a:ext cx="644400" cy="64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30" y="4074375"/>
            <a:ext cx="644400" cy="644400"/>
          </a:xfrm>
          <a:prstGeom prst="ellips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35" name="Obraz 3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01" y="4074375"/>
            <a:ext cx="644400" cy="644400"/>
          </a:xfrm>
          <a:prstGeom prst="ellips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026" name="Picture 2" descr="K:\Prezentacje\! 2015\20150420 VII Europejski Kongres Gospodarczy\Materiały\Obrazy\Przeworzone produkty\Obraz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117" y="4831133"/>
            <a:ext cx="644400" cy="6444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Prezentacje\! 2015\20150420 VII Europejski Kongres Gospodarczy\Materiały\Obrazy\Przeworzone produkty\Obraz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8330" y="5636150"/>
            <a:ext cx="644400" cy="6444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Prezentacje\! 2015\20150420 VII Europejski Kongres Gospodarczy\Materiały\Obrazy\Przeworzone produkty\Obraz2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9117" y="4074375"/>
            <a:ext cx="644400" cy="6444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Prezentacje\! 2015\20150420 VII Europejski Kongres Gospodarczy\Materiały\Obrazy\Przeworzone produkty\diamond-plate-1280x768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78" y="5636150"/>
            <a:ext cx="644400" cy="644400"/>
          </a:xfrm>
          <a:prstGeom prst="ellips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Prezentacje\! 2015\20150420 VII Europejski Kongres Gospodarczy\Materiały\Obrazy\Przeworzone produkty\Fotruna 2 papier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17" y="5636150"/>
            <a:ext cx="644400" cy="644400"/>
          </a:xfrm>
          <a:prstGeom prst="ellips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upa 55"/>
          <p:cNvGrpSpPr/>
          <p:nvPr/>
        </p:nvGrpSpPr>
        <p:grpSpPr>
          <a:xfrm>
            <a:off x="0" y="1493649"/>
            <a:ext cx="8953500" cy="38100"/>
            <a:chOff x="0" y="2245944"/>
            <a:chExt cx="8953500" cy="38100"/>
          </a:xfrm>
        </p:grpSpPr>
        <p:cxnSp>
          <p:nvCxnSpPr>
            <p:cNvPr id="57" name="Łącznik prostoliniowy 56"/>
            <p:cNvCxnSpPr/>
            <p:nvPr/>
          </p:nvCxnSpPr>
          <p:spPr>
            <a:xfrm>
              <a:off x="0" y="2284044"/>
              <a:ext cx="8953500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oliniowy 57"/>
            <p:cNvCxnSpPr/>
            <p:nvPr/>
          </p:nvCxnSpPr>
          <p:spPr>
            <a:xfrm>
              <a:off x="0" y="2245944"/>
              <a:ext cx="895350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olid"/>
              <a:headEnd type="non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Elipsa 58"/>
          <p:cNvSpPr/>
          <p:nvPr/>
        </p:nvSpPr>
        <p:spPr>
          <a:xfrm>
            <a:off x="1389495" y="1057634"/>
            <a:ext cx="909806" cy="909806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2003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0" name="Elipsa 59"/>
          <p:cNvSpPr/>
          <p:nvPr/>
        </p:nvSpPr>
        <p:spPr>
          <a:xfrm>
            <a:off x="5907797" y="1057634"/>
            <a:ext cx="909806" cy="909806"/>
          </a:xfrm>
          <a:prstGeom prst="ellipse">
            <a:avLst/>
          </a:prstGeom>
          <a:solidFill>
            <a:srgbClr val="1A5AD7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2016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1" name="Trójkąt równoramienny 60"/>
          <p:cNvSpPr/>
          <p:nvPr/>
        </p:nvSpPr>
        <p:spPr>
          <a:xfrm rot="5400000">
            <a:off x="8909358" y="1418790"/>
            <a:ext cx="150600" cy="180720"/>
          </a:xfrm>
          <a:prstGeom prst="triangle">
            <a:avLst/>
          </a:prstGeom>
          <a:solidFill>
            <a:srgbClr val="1A5AD7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Symbol zastępczy numeru slajd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2" name="Picture 2" descr="K:\Prezentacje\! 2015\20150420 VII Europejski Kongres Gospodarczy\Materiały\Obrazy\Przeworzone produkty\Obraz2-3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367" r="2442" b="2191"/>
          <a:stretch/>
        </p:blipFill>
        <p:spPr bwMode="auto">
          <a:xfrm>
            <a:off x="7428330" y="4831133"/>
            <a:ext cx="644400" cy="644400"/>
          </a:xfrm>
          <a:prstGeom prst="ellips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K:\Prezentacje\! 2015\20150420 VII Europejski Kongres Gospodarczy\Materiały\Obrazy\Przeworzone produkty\red-fordcar_no logo_00-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01" y="5636150"/>
            <a:ext cx="644400" cy="644400"/>
          </a:xfrm>
          <a:prstGeom prst="ellips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K:\Prezentacje\! 2015\20150420 VII Europejski Kongres Gospodarczy\Materiały\Obrazy\Przeworzone produkty\Oil-drums-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8" y="3962017"/>
            <a:ext cx="644400" cy="64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12700">
            <a:solidFill>
              <a:schemeClr val="bg1">
                <a:lumMod val="50000"/>
              </a:schemeClr>
            </a:solidFill>
          </a:ln>
          <a:extLst/>
        </p:spPr>
      </p:pic>
      <p:pic>
        <p:nvPicPr>
          <p:cNvPr id="29" name="Picture 5" descr="K:\Prezentacje\! 2015\20150420 VII Europejski Kongres Gospodarczy\Materiały\Obrazy\Przeworzone produkty\Oil-drums-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78" y="4074375"/>
            <a:ext cx="644400" cy="64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12700">
            <a:solidFill>
              <a:schemeClr val="bg1">
                <a:lumMod val="5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8478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olny kształt 30"/>
          <p:cNvSpPr/>
          <p:nvPr/>
        </p:nvSpPr>
        <p:spPr>
          <a:xfrm flipV="1">
            <a:off x="1943100" y="4789824"/>
            <a:ext cx="1771650" cy="857250"/>
          </a:xfrm>
          <a:custGeom>
            <a:avLst/>
            <a:gdLst>
              <a:gd name="connsiteX0" fmla="*/ 0 w 2152650"/>
              <a:gd name="connsiteY0" fmla="*/ 857250 h 857250"/>
              <a:gd name="connsiteX1" fmla="*/ 857250 w 2152650"/>
              <a:gd name="connsiteY1" fmla="*/ 0 h 857250"/>
              <a:gd name="connsiteX2" fmla="*/ 2152650 w 2152650"/>
              <a:gd name="connsiteY2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2650" h="857250">
                <a:moveTo>
                  <a:pt x="0" y="857250"/>
                </a:moveTo>
                <a:lnTo>
                  <a:pt x="857250" y="0"/>
                </a:lnTo>
                <a:lnTo>
                  <a:pt x="2152650" y="0"/>
                </a:lnTo>
              </a:path>
            </a:pathLst>
          </a:cu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Łącznik prostoliniowy 32"/>
          <p:cNvCxnSpPr/>
          <p:nvPr/>
        </p:nvCxnSpPr>
        <p:spPr>
          <a:xfrm flipH="1">
            <a:off x="1485900" y="3891988"/>
            <a:ext cx="2228850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owolny kształt 29"/>
          <p:cNvSpPr/>
          <p:nvPr/>
        </p:nvSpPr>
        <p:spPr>
          <a:xfrm>
            <a:off x="1943100" y="2150745"/>
            <a:ext cx="1771650" cy="857250"/>
          </a:xfrm>
          <a:custGeom>
            <a:avLst/>
            <a:gdLst>
              <a:gd name="connsiteX0" fmla="*/ 0 w 2152650"/>
              <a:gd name="connsiteY0" fmla="*/ 857250 h 857250"/>
              <a:gd name="connsiteX1" fmla="*/ 857250 w 2152650"/>
              <a:gd name="connsiteY1" fmla="*/ 0 h 857250"/>
              <a:gd name="connsiteX2" fmla="*/ 2152650 w 2152650"/>
              <a:gd name="connsiteY2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2650" h="857250">
                <a:moveTo>
                  <a:pt x="0" y="857250"/>
                </a:moveTo>
                <a:lnTo>
                  <a:pt x="857250" y="0"/>
                </a:lnTo>
                <a:lnTo>
                  <a:pt x="2152650" y="0"/>
                </a:lnTo>
              </a:path>
            </a:pathLst>
          </a:cu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6" name="Group 20"/>
          <p:cNvGrpSpPr>
            <a:grpSpLocks noChangeAspect="1"/>
          </p:cNvGrpSpPr>
          <p:nvPr/>
        </p:nvGrpSpPr>
        <p:grpSpPr bwMode="auto">
          <a:xfrm rot="2985791">
            <a:off x="-1163777" y="2171894"/>
            <a:ext cx="3136776" cy="5658306"/>
            <a:chOff x="1506" y="-279"/>
            <a:chExt cx="2641" cy="4764"/>
          </a:xfrm>
          <a:effectLst/>
        </p:grpSpPr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947" y="1820"/>
              <a:ext cx="422" cy="674"/>
            </a:xfrm>
            <a:custGeom>
              <a:avLst/>
              <a:gdLst>
                <a:gd name="T0" fmla="*/ 422 w 422"/>
                <a:gd name="T1" fmla="*/ 602 h 674"/>
                <a:gd name="T2" fmla="*/ 207 w 422"/>
                <a:gd name="T3" fmla="*/ 674 h 674"/>
                <a:gd name="T4" fmla="*/ 0 w 422"/>
                <a:gd name="T5" fmla="*/ 72 h 674"/>
                <a:gd name="T6" fmla="*/ 215 w 422"/>
                <a:gd name="T7" fmla="*/ 0 h 674"/>
                <a:gd name="T8" fmla="*/ 422 w 422"/>
                <a:gd name="T9" fmla="*/ 60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674">
                  <a:moveTo>
                    <a:pt x="422" y="602"/>
                  </a:moveTo>
                  <a:lnTo>
                    <a:pt x="207" y="674"/>
                  </a:lnTo>
                  <a:lnTo>
                    <a:pt x="0" y="72"/>
                  </a:lnTo>
                  <a:lnTo>
                    <a:pt x="215" y="0"/>
                  </a:lnTo>
                  <a:lnTo>
                    <a:pt x="422" y="60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641" y="-141"/>
              <a:ext cx="2478" cy="4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506" y="-279"/>
              <a:ext cx="2474" cy="2465"/>
            </a:xfrm>
            <a:custGeom>
              <a:avLst/>
              <a:gdLst>
                <a:gd name="T0" fmla="*/ 1133 w 1231"/>
                <a:gd name="T1" fmla="*/ 438 h 1231"/>
                <a:gd name="T2" fmla="*/ 438 w 1231"/>
                <a:gd name="T3" fmla="*/ 98 h 1231"/>
                <a:gd name="T4" fmla="*/ 98 w 1231"/>
                <a:gd name="T5" fmla="*/ 793 h 1231"/>
                <a:gd name="T6" fmla="*/ 793 w 1231"/>
                <a:gd name="T7" fmla="*/ 1133 h 1231"/>
                <a:gd name="T8" fmla="*/ 1133 w 1231"/>
                <a:gd name="T9" fmla="*/ 438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1" h="1231">
                  <a:moveTo>
                    <a:pt x="1133" y="438"/>
                  </a:moveTo>
                  <a:cubicBezTo>
                    <a:pt x="1035" y="152"/>
                    <a:pt x="724" y="0"/>
                    <a:pt x="438" y="98"/>
                  </a:cubicBezTo>
                  <a:cubicBezTo>
                    <a:pt x="152" y="196"/>
                    <a:pt x="0" y="507"/>
                    <a:pt x="98" y="793"/>
                  </a:cubicBezTo>
                  <a:cubicBezTo>
                    <a:pt x="196" y="1079"/>
                    <a:pt x="507" y="1231"/>
                    <a:pt x="793" y="1133"/>
                  </a:cubicBezTo>
                  <a:cubicBezTo>
                    <a:pt x="1079" y="1035"/>
                    <a:pt x="1231" y="724"/>
                    <a:pt x="1133" y="4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541" y="-246"/>
              <a:ext cx="2405" cy="2401"/>
            </a:xfrm>
            <a:custGeom>
              <a:avLst/>
              <a:gdLst>
                <a:gd name="T0" fmla="*/ 907 w 985"/>
                <a:gd name="T1" fmla="*/ 350 h 986"/>
                <a:gd name="T2" fmla="*/ 350 w 985"/>
                <a:gd name="T3" fmla="*/ 78 h 986"/>
                <a:gd name="T4" fmla="*/ 78 w 985"/>
                <a:gd name="T5" fmla="*/ 635 h 986"/>
                <a:gd name="T6" fmla="*/ 635 w 985"/>
                <a:gd name="T7" fmla="*/ 907 h 986"/>
                <a:gd name="T8" fmla="*/ 907 w 985"/>
                <a:gd name="T9" fmla="*/ 35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986">
                  <a:moveTo>
                    <a:pt x="907" y="350"/>
                  </a:moveTo>
                  <a:cubicBezTo>
                    <a:pt x="828" y="122"/>
                    <a:pt x="579" y="0"/>
                    <a:pt x="350" y="78"/>
                  </a:cubicBezTo>
                  <a:cubicBezTo>
                    <a:pt x="122" y="157"/>
                    <a:pt x="0" y="406"/>
                    <a:pt x="78" y="635"/>
                  </a:cubicBezTo>
                  <a:cubicBezTo>
                    <a:pt x="157" y="864"/>
                    <a:pt x="406" y="986"/>
                    <a:pt x="635" y="907"/>
                  </a:cubicBezTo>
                  <a:cubicBezTo>
                    <a:pt x="864" y="829"/>
                    <a:pt x="985" y="579"/>
                    <a:pt x="907" y="350"/>
                  </a:cubicBezTo>
                  <a:close/>
                </a:path>
              </a:pathLst>
            </a:custGeom>
            <a:gradFill flip="none" rotWithShape="1">
              <a:gsLst>
                <a:gs pos="65000">
                  <a:srgbClr val="E6E6E6">
                    <a:lumMod val="99000"/>
                  </a:srgbClr>
                </a:gs>
                <a:gs pos="55000">
                  <a:schemeClr val="bg1">
                    <a:lumMod val="100000"/>
                  </a:schemeClr>
                </a:gs>
                <a:gs pos="76000">
                  <a:schemeClr val="bg1">
                    <a:lumMod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010" y="2274"/>
              <a:ext cx="1137" cy="2211"/>
            </a:xfrm>
            <a:custGeom>
              <a:avLst/>
              <a:gdLst>
                <a:gd name="T0" fmla="*/ 548 w 566"/>
                <a:gd name="T1" fmla="*/ 941 h 1104"/>
                <a:gd name="T2" fmla="*/ 484 w 566"/>
                <a:gd name="T3" fmla="*/ 1072 h 1104"/>
                <a:gd name="T4" fmla="*/ 444 w 566"/>
                <a:gd name="T5" fmla="*/ 1085 h 1104"/>
                <a:gd name="T6" fmla="*/ 313 w 566"/>
                <a:gd name="T7" fmla="*/ 1021 h 1104"/>
                <a:gd name="T8" fmla="*/ 19 w 566"/>
                <a:gd name="T9" fmla="*/ 163 h 1104"/>
                <a:gd name="T10" fmla="*/ 82 w 566"/>
                <a:gd name="T11" fmla="*/ 32 h 1104"/>
                <a:gd name="T12" fmla="*/ 122 w 566"/>
                <a:gd name="T13" fmla="*/ 19 h 1104"/>
                <a:gd name="T14" fmla="*/ 253 w 566"/>
                <a:gd name="T15" fmla="*/ 83 h 1104"/>
                <a:gd name="T16" fmla="*/ 548 w 566"/>
                <a:gd name="T17" fmla="*/ 941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1104">
                  <a:moveTo>
                    <a:pt x="548" y="941"/>
                  </a:moveTo>
                  <a:cubicBezTo>
                    <a:pt x="566" y="995"/>
                    <a:pt x="537" y="1053"/>
                    <a:pt x="484" y="1072"/>
                  </a:cubicBezTo>
                  <a:cubicBezTo>
                    <a:pt x="444" y="1085"/>
                    <a:pt x="444" y="1085"/>
                    <a:pt x="444" y="1085"/>
                  </a:cubicBezTo>
                  <a:cubicBezTo>
                    <a:pt x="390" y="1104"/>
                    <a:pt x="331" y="1075"/>
                    <a:pt x="313" y="1021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0" y="109"/>
                    <a:pt x="29" y="51"/>
                    <a:pt x="82" y="32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76" y="0"/>
                    <a:pt x="235" y="29"/>
                    <a:pt x="253" y="83"/>
                  </a:cubicBezTo>
                  <a:lnTo>
                    <a:pt x="548" y="94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Business segments</a:t>
            </a:r>
            <a:endParaRPr lang="en-GB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BCDA8-C920-F441-8781-E640CB18A44A}" type="slidenum">
              <a:rPr lang="pl-PL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4" name="Elipsa 33"/>
          <p:cNvSpPr/>
          <p:nvPr/>
        </p:nvSpPr>
        <p:spPr>
          <a:xfrm>
            <a:off x="3487539" y="1786108"/>
            <a:ext cx="741378" cy="741378"/>
          </a:xfrm>
          <a:prstGeom prst="ellipse">
            <a:avLst/>
          </a:prstGeom>
          <a:solidFill>
            <a:srgbClr val="1757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 sz="2400" dirty="0"/>
          </a:p>
        </p:txBody>
      </p:sp>
      <p:sp>
        <p:nvSpPr>
          <p:cNvPr id="35" name="Elipsa 34"/>
          <p:cNvSpPr/>
          <p:nvPr/>
        </p:nvSpPr>
        <p:spPr>
          <a:xfrm>
            <a:off x="3487539" y="3521299"/>
            <a:ext cx="741378" cy="741378"/>
          </a:xfrm>
          <a:prstGeom prst="ellipse">
            <a:avLst/>
          </a:prstGeom>
          <a:solidFill>
            <a:srgbClr val="D70C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 sz="2400" dirty="0"/>
          </a:p>
        </p:txBody>
      </p:sp>
      <p:sp>
        <p:nvSpPr>
          <p:cNvPr id="36" name="Elipsa 35"/>
          <p:cNvSpPr/>
          <p:nvPr/>
        </p:nvSpPr>
        <p:spPr>
          <a:xfrm>
            <a:off x="3487539" y="5262543"/>
            <a:ext cx="741378" cy="741378"/>
          </a:xfrm>
          <a:prstGeom prst="ellipse">
            <a:avLst/>
          </a:prstGeom>
          <a:solidFill>
            <a:srgbClr val="ED7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pl-PL" sz="2400" dirty="0"/>
          </a:p>
        </p:txBody>
      </p:sp>
      <p:sp>
        <p:nvSpPr>
          <p:cNvPr id="37" name="Prostokąt 36"/>
          <p:cNvSpPr/>
          <p:nvPr/>
        </p:nvSpPr>
        <p:spPr>
          <a:xfrm>
            <a:off x="4231982" y="1559192"/>
            <a:ext cx="4728982" cy="12095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Transport services</a:t>
            </a: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Carriage of goods </a:t>
            </a: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Cooperation with shipping agents and rail carriers from EU and Eastern Europe</a:t>
            </a:r>
            <a:endParaRPr lang="en-GB" sz="11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Specialisation in the transport of petroleum products and chemicals </a:t>
            </a:r>
          </a:p>
        </p:txBody>
      </p:sp>
      <p:sp>
        <p:nvSpPr>
          <p:cNvPr id="38" name="Prostokąt 37"/>
          <p:cNvSpPr/>
          <p:nvPr/>
        </p:nvSpPr>
        <p:spPr>
          <a:xfrm>
            <a:off x="4298657" y="3405777"/>
            <a:ext cx="4728982" cy="989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pl-PL" sz="1400" dirty="0">
                <a:solidFill>
                  <a:schemeClr val="bg2">
                    <a:lumMod val="25000"/>
                  </a:schemeClr>
                </a:solidFill>
              </a:rPr>
              <a:t>Management of railway sidings</a:t>
            </a: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Comprehensive management of railway sidings</a:t>
            </a: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Technical maintenance of railway equipment and </a:t>
            </a:r>
            <a:r>
              <a:rPr lang="pl-PL" sz="11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infrastructure</a:t>
            </a:r>
            <a:endParaRPr lang="pl-PL" sz="11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Railway traffic control equipment support 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4298657" y="5143736"/>
            <a:ext cx="4728982" cy="989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pl-PL" sz="1400" dirty="0" smtClean="0">
                <a:solidFill>
                  <a:schemeClr val="bg2">
                    <a:lumMod val="25000"/>
                  </a:schemeClr>
                </a:solidFill>
              </a:rPr>
              <a:t>Rolling stock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Lease of rolling stock</a:t>
            </a:r>
            <a:endParaRPr lang="en-GB" sz="11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Technical maintenance of the rolling stock </a:t>
            </a:r>
            <a:endParaRPr lang="en-GB" sz="1100" dirty="0" smtClean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9140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F2D55"/>
              </a:buClr>
              <a:buFont typeface="Arial" panose="020B0604020202020204" pitchFamily="34" charset="0"/>
              <a:buChar char="•"/>
              <a:defRPr/>
            </a:pPr>
            <a:r>
              <a:rPr lang="pl-PL" sz="11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Tanks</a:t>
            </a:r>
            <a:r>
              <a:rPr lang="pl-PL" sz="11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l-PL" sz="11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cleaning</a:t>
            </a:r>
            <a:endParaRPr lang="en-GB" sz="11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10" name="Group 78"/>
          <p:cNvGrpSpPr>
            <a:grpSpLocks noChangeAspect="1"/>
          </p:cNvGrpSpPr>
          <p:nvPr/>
        </p:nvGrpSpPr>
        <p:grpSpPr bwMode="auto">
          <a:xfrm rot="5400000">
            <a:off x="3684930" y="3623029"/>
            <a:ext cx="329024" cy="671679"/>
            <a:chOff x="1782" y="998"/>
            <a:chExt cx="2124" cy="4336"/>
          </a:xfrm>
          <a:solidFill>
            <a:schemeClr val="bg1"/>
          </a:solidFill>
        </p:grpSpPr>
        <p:sp>
          <p:nvSpPr>
            <p:cNvPr id="2112" name="Freeform 79"/>
            <p:cNvSpPr>
              <a:spLocks/>
            </p:cNvSpPr>
            <p:nvPr/>
          </p:nvSpPr>
          <p:spPr bwMode="auto">
            <a:xfrm>
              <a:off x="2832" y="1394"/>
              <a:ext cx="872" cy="568"/>
            </a:xfrm>
            <a:custGeom>
              <a:avLst/>
              <a:gdLst>
                <a:gd name="T0" fmla="*/ 872 w 872"/>
                <a:gd name="T1" fmla="*/ 428 h 568"/>
                <a:gd name="T2" fmla="*/ 76 w 872"/>
                <a:gd name="T3" fmla="*/ 0 h 568"/>
                <a:gd name="T4" fmla="*/ 0 w 872"/>
                <a:gd name="T5" fmla="*/ 140 h 568"/>
                <a:gd name="T6" fmla="*/ 796 w 872"/>
                <a:gd name="T7" fmla="*/ 568 h 568"/>
                <a:gd name="T8" fmla="*/ 872 w 872"/>
                <a:gd name="T9" fmla="*/ 42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568">
                  <a:moveTo>
                    <a:pt x="872" y="428"/>
                  </a:moveTo>
                  <a:lnTo>
                    <a:pt x="76" y="0"/>
                  </a:lnTo>
                  <a:lnTo>
                    <a:pt x="0" y="140"/>
                  </a:lnTo>
                  <a:lnTo>
                    <a:pt x="796" y="568"/>
                  </a:lnTo>
                  <a:lnTo>
                    <a:pt x="872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3" name="Freeform 80"/>
            <p:cNvSpPr>
              <a:spLocks/>
            </p:cNvSpPr>
            <p:nvPr/>
          </p:nvSpPr>
          <p:spPr bwMode="auto">
            <a:xfrm>
              <a:off x="2630" y="1770"/>
              <a:ext cx="872" cy="568"/>
            </a:xfrm>
            <a:custGeom>
              <a:avLst/>
              <a:gdLst>
                <a:gd name="T0" fmla="*/ 872 w 872"/>
                <a:gd name="T1" fmla="*/ 428 h 568"/>
                <a:gd name="T2" fmla="*/ 76 w 872"/>
                <a:gd name="T3" fmla="*/ 0 h 568"/>
                <a:gd name="T4" fmla="*/ 0 w 872"/>
                <a:gd name="T5" fmla="*/ 140 h 568"/>
                <a:gd name="T6" fmla="*/ 796 w 872"/>
                <a:gd name="T7" fmla="*/ 568 h 568"/>
                <a:gd name="T8" fmla="*/ 872 w 872"/>
                <a:gd name="T9" fmla="*/ 42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568">
                  <a:moveTo>
                    <a:pt x="872" y="428"/>
                  </a:moveTo>
                  <a:lnTo>
                    <a:pt x="76" y="0"/>
                  </a:lnTo>
                  <a:lnTo>
                    <a:pt x="0" y="140"/>
                  </a:lnTo>
                  <a:lnTo>
                    <a:pt x="796" y="568"/>
                  </a:lnTo>
                  <a:lnTo>
                    <a:pt x="872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4" name="Freeform 81"/>
            <p:cNvSpPr>
              <a:spLocks/>
            </p:cNvSpPr>
            <p:nvPr/>
          </p:nvSpPr>
          <p:spPr bwMode="auto">
            <a:xfrm>
              <a:off x="2428" y="2146"/>
              <a:ext cx="872" cy="568"/>
            </a:xfrm>
            <a:custGeom>
              <a:avLst/>
              <a:gdLst>
                <a:gd name="T0" fmla="*/ 872 w 872"/>
                <a:gd name="T1" fmla="*/ 428 h 568"/>
                <a:gd name="T2" fmla="*/ 76 w 872"/>
                <a:gd name="T3" fmla="*/ 0 h 568"/>
                <a:gd name="T4" fmla="*/ 0 w 872"/>
                <a:gd name="T5" fmla="*/ 140 h 568"/>
                <a:gd name="T6" fmla="*/ 796 w 872"/>
                <a:gd name="T7" fmla="*/ 568 h 568"/>
                <a:gd name="T8" fmla="*/ 872 w 872"/>
                <a:gd name="T9" fmla="*/ 42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568">
                  <a:moveTo>
                    <a:pt x="872" y="428"/>
                  </a:moveTo>
                  <a:lnTo>
                    <a:pt x="76" y="0"/>
                  </a:lnTo>
                  <a:lnTo>
                    <a:pt x="0" y="140"/>
                  </a:lnTo>
                  <a:lnTo>
                    <a:pt x="796" y="568"/>
                  </a:lnTo>
                  <a:lnTo>
                    <a:pt x="872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5" name="Freeform 82"/>
            <p:cNvSpPr>
              <a:spLocks/>
            </p:cNvSpPr>
            <p:nvPr/>
          </p:nvSpPr>
          <p:spPr bwMode="auto">
            <a:xfrm>
              <a:off x="2226" y="2522"/>
              <a:ext cx="872" cy="568"/>
            </a:xfrm>
            <a:custGeom>
              <a:avLst/>
              <a:gdLst>
                <a:gd name="T0" fmla="*/ 872 w 872"/>
                <a:gd name="T1" fmla="*/ 428 h 568"/>
                <a:gd name="T2" fmla="*/ 76 w 872"/>
                <a:gd name="T3" fmla="*/ 0 h 568"/>
                <a:gd name="T4" fmla="*/ 0 w 872"/>
                <a:gd name="T5" fmla="*/ 140 h 568"/>
                <a:gd name="T6" fmla="*/ 796 w 872"/>
                <a:gd name="T7" fmla="*/ 568 h 568"/>
                <a:gd name="T8" fmla="*/ 872 w 872"/>
                <a:gd name="T9" fmla="*/ 42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568">
                  <a:moveTo>
                    <a:pt x="872" y="428"/>
                  </a:moveTo>
                  <a:lnTo>
                    <a:pt x="76" y="0"/>
                  </a:lnTo>
                  <a:lnTo>
                    <a:pt x="0" y="140"/>
                  </a:lnTo>
                  <a:lnTo>
                    <a:pt x="796" y="568"/>
                  </a:lnTo>
                  <a:lnTo>
                    <a:pt x="872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6" name="Freeform 83"/>
            <p:cNvSpPr>
              <a:spLocks/>
            </p:cNvSpPr>
            <p:nvPr/>
          </p:nvSpPr>
          <p:spPr bwMode="auto">
            <a:xfrm>
              <a:off x="3034" y="1018"/>
              <a:ext cx="872" cy="568"/>
            </a:xfrm>
            <a:custGeom>
              <a:avLst/>
              <a:gdLst>
                <a:gd name="T0" fmla="*/ 872 w 872"/>
                <a:gd name="T1" fmla="*/ 428 h 568"/>
                <a:gd name="T2" fmla="*/ 74 w 872"/>
                <a:gd name="T3" fmla="*/ 0 h 568"/>
                <a:gd name="T4" fmla="*/ 0 w 872"/>
                <a:gd name="T5" fmla="*/ 140 h 568"/>
                <a:gd name="T6" fmla="*/ 796 w 872"/>
                <a:gd name="T7" fmla="*/ 568 h 568"/>
                <a:gd name="T8" fmla="*/ 872 w 872"/>
                <a:gd name="T9" fmla="*/ 42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568">
                  <a:moveTo>
                    <a:pt x="872" y="428"/>
                  </a:moveTo>
                  <a:lnTo>
                    <a:pt x="74" y="0"/>
                  </a:lnTo>
                  <a:lnTo>
                    <a:pt x="0" y="140"/>
                  </a:lnTo>
                  <a:lnTo>
                    <a:pt x="796" y="568"/>
                  </a:lnTo>
                  <a:lnTo>
                    <a:pt x="872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7" name="Freeform 84"/>
            <p:cNvSpPr>
              <a:spLocks/>
            </p:cNvSpPr>
            <p:nvPr/>
          </p:nvSpPr>
          <p:spPr bwMode="auto">
            <a:xfrm>
              <a:off x="2300" y="1014"/>
              <a:ext cx="932" cy="1758"/>
            </a:xfrm>
            <a:custGeom>
              <a:avLst/>
              <a:gdLst>
                <a:gd name="T0" fmla="*/ 932 w 932"/>
                <a:gd name="T1" fmla="*/ 0 h 1758"/>
                <a:gd name="T2" fmla="*/ 0 w 932"/>
                <a:gd name="T3" fmla="*/ 1758 h 1758"/>
                <a:gd name="T4" fmla="*/ 932 w 932"/>
                <a:gd name="T5" fmla="*/ 0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2" h="1758">
                  <a:moveTo>
                    <a:pt x="932" y="0"/>
                  </a:moveTo>
                  <a:lnTo>
                    <a:pt x="0" y="1758"/>
                  </a:lnTo>
                  <a:lnTo>
                    <a:pt x="9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8" name="Line 85"/>
            <p:cNvSpPr>
              <a:spLocks noChangeShapeType="1"/>
            </p:cNvSpPr>
            <p:nvPr/>
          </p:nvSpPr>
          <p:spPr bwMode="auto">
            <a:xfrm flipH="1">
              <a:off x="2300" y="1014"/>
              <a:ext cx="932" cy="1758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9" name="Freeform 86"/>
            <p:cNvSpPr>
              <a:spLocks/>
            </p:cNvSpPr>
            <p:nvPr/>
          </p:nvSpPr>
          <p:spPr bwMode="auto">
            <a:xfrm>
              <a:off x="2268" y="998"/>
              <a:ext cx="996" cy="1790"/>
            </a:xfrm>
            <a:custGeom>
              <a:avLst/>
              <a:gdLst>
                <a:gd name="T0" fmla="*/ 64 w 996"/>
                <a:gd name="T1" fmla="*/ 1790 h 1790"/>
                <a:gd name="T2" fmla="*/ 0 w 996"/>
                <a:gd name="T3" fmla="*/ 1756 h 1790"/>
                <a:gd name="T4" fmla="*/ 932 w 996"/>
                <a:gd name="T5" fmla="*/ 0 h 1790"/>
                <a:gd name="T6" fmla="*/ 996 w 996"/>
                <a:gd name="T7" fmla="*/ 34 h 1790"/>
                <a:gd name="T8" fmla="*/ 64 w 996"/>
                <a:gd name="T9" fmla="*/ 1790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1790">
                  <a:moveTo>
                    <a:pt x="64" y="1790"/>
                  </a:moveTo>
                  <a:lnTo>
                    <a:pt x="0" y="1756"/>
                  </a:lnTo>
                  <a:lnTo>
                    <a:pt x="932" y="0"/>
                  </a:lnTo>
                  <a:lnTo>
                    <a:pt x="996" y="34"/>
                  </a:lnTo>
                  <a:lnTo>
                    <a:pt x="64" y="17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0" name="Freeform 87"/>
            <p:cNvSpPr>
              <a:spLocks/>
            </p:cNvSpPr>
            <p:nvPr/>
          </p:nvSpPr>
          <p:spPr bwMode="auto">
            <a:xfrm>
              <a:off x="2486" y="1286"/>
              <a:ext cx="1304" cy="4022"/>
            </a:xfrm>
            <a:custGeom>
              <a:avLst/>
              <a:gdLst>
                <a:gd name="T0" fmla="*/ 0 w 1304"/>
                <a:gd name="T1" fmla="*/ 4020 h 4022"/>
                <a:gd name="T2" fmla="*/ 8 w 1304"/>
                <a:gd name="T3" fmla="*/ 3708 h 4022"/>
                <a:gd name="T4" fmla="*/ 20 w 1304"/>
                <a:gd name="T5" fmla="*/ 3406 h 4022"/>
                <a:gd name="T6" fmla="*/ 40 w 1304"/>
                <a:gd name="T7" fmla="*/ 3110 h 4022"/>
                <a:gd name="T8" fmla="*/ 72 w 1304"/>
                <a:gd name="T9" fmla="*/ 2822 h 4022"/>
                <a:gd name="T10" fmla="*/ 116 w 1304"/>
                <a:gd name="T11" fmla="*/ 2544 h 4022"/>
                <a:gd name="T12" fmla="*/ 160 w 1304"/>
                <a:gd name="T13" fmla="*/ 2338 h 4022"/>
                <a:gd name="T14" fmla="*/ 194 w 1304"/>
                <a:gd name="T15" fmla="*/ 2204 h 4022"/>
                <a:gd name="T16" fmla="*/ 232 w 1304"/>
                <a:gd name="T17" fmla="*/ 2072 h 4022"/>
                <a:gd name="T18" fmla="*/ 278 w 1304"/>
                <a:gd name="T19" fmla="*/ 1942 h 4022"/>
                <a:gd name="T20" fmla="*/ 328 w 1304"/>
                <a:gd name="T21" fmla="*/ 1814 h 4022"/>
                <a:gd name="T22" fmla="*/ 354 w 1304"/>
                <a:gd name="T23" fmla="*/ 1750 h 4022"/>
                <a:gd name="T24" fmla="*/ 492 w 1304"/>
                <a:gd name="T25" fmla="*/ 1452 h 4022"/>
                <a:gd name="T26" fmla="*/ 638 w 1304"/>
                <a:gd name="T27" fmla="*/ 1158 h 4022"/>
                <a:gd name="T28" fmla="*/ 940 w 1304"/>
                <a:gd name="T29" fmla="*/ 578 h 4022"/>
                <a:gd name="T30" fmla="*/ 1090 w 1304"/>
                <a:gd name="T31" fmla="*/ 290 h 4022"/>
                <a:gd name="T32" fmla="*/ 1304 w 1304"/>
                <a:gd name="T33" fmla="*/ 32 h 4022"/>
                <a:gd name="T34" fmla="*/ 1154 w 1304"/>
                <a:gd name="T35" fmla="*/ 324 h 4022"/>
                <a:gd name="T36" fmla="*/ 1004 w 1304"/>
                <a:gd name="T37" fmla="*/ 612 h 4022"/>
                <a:gd name="T38" fmla="*/ 702 w 1304"/>
                <a:gd name="T39" fmla="*/ 1190 h 4022"/>
                <a:gd name="T40" fmla="*/ 558 w 1304"/>
                <a:gd name="T41" fmla="*/ 1482 h 4022"/>
                <a:gd name="T42" fmla="*/ 420 w 1304"/>
                <a:gd name="T43" fmla="*/ 1778 h 4022"/>
                <a:gd name="T44" fmla="*/ 394 w 1304"/>
                <a:gd name="T45" fmla="*/ 1842 h 4022"/>
                <a:gd name="T46" fmla="*/ 344 w 1304"/>
                <a:gd name="T47" fmla="*/ 1968 h 4022"/>
                <a:gd name="T48" fmla="*/ 300 w 1304"/>
                <a:gd name="T49" fmla="*/ 2096 h 4022"/>
                <a:gd name="T50" fmla="*/ 262 w 1304"/>
                <a:gd name="T51" fmla="*/ 2226 h 4022"/>
                <a:gd name="T52" fmla="*/ 228 w 1304"/>
                <a:gd name="T53" fmla="*/ 2358 h 4022"/>
                <a:gd name="T54" fmla="*/ 186 w 1304"/>
                <a:gd name="T55" fmla="*/ 2560 h 4022"/>
                <a:gd name="T56" fmla="*/ 142 w 1304"/>
                <a:gd name="T57" fmla="*/ 2836 h 4022"/>
                <a:gd name="T58" fmla="*/ 112 w 1304"/>
                <a:gd name="T59" fmla="*/ 3120 h 4022"/>
                <a:gd name="T60" fmla="*/ 92 w 1304"/>
                <a:gd name="T61" fmla="*/ 3412 h 4022"/>
                <a:gd name="T62" fmla="*/ 80 w 1304"/>
                <a:gd name="T63" fmla="*/ 3714 h 4022"/>
                <a:gd name="T64" fmla="*/ 72 w 1304"/>
                <a:gd name="T65" fmla="*/ 4022 h 4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4" h="4022">
                  <a:moveTo>
                    <a:pt x="72" y="4022"/>
                  </a:moveTo>
                  <a:lnTo>
                    <a:pt x="0" y="4020"/>
                  </a:lnTo>
                  <a:lnTo>
                    <a:pt x="0" y="4020"/>
                  </a:lnTo>
                  <a:lnTo>
                    <a:pt x="8" y="3708"/>
                  </a:lnTo>
                  <a:lnTo>
                    <a:pt x="14" y="3556"/>
                  </a:lnTo>
                  <a:lnTo>
                    <a:pt x="20" y="3406"/>
                  </a:lnTo>
                  <a:lnTo>
                    <a:pt x="30" y="3256"/>
                  </a:lnTo>
                  <a:lnTo>
                    <a:pt x="40" y="3110"/>
                  </a:lnTo>
                  <a:lnTo>
                    <a:pt x="54" y="2966"/>
                  </a:lnTo>
                  <a:lnTo>
                    <a:pt x="72" y="2822"/>
                  </a:lnTo>
                  <a:lnTo>
                    <a:pt x="92" y="2682"/>
                  </a:lnTo>
                  <a:lnTo>
                    <a:pt x="116" y="2544"/>
                  </a:lnTo>
                  <a:lnTo>
                    <a:pt x="144" y="2406"/>
                  </a:lnTo>
                  <a:lnTo>
                    <a:pt x="160" y="2338"/>
                  </a:lnTo>
                  <a:lnTo>
                    <a:pt x="176" y="2272"/>
                  </a:lnTo>
                  <a:lnTo>
                    <a:pt x="194" y="2204"/>
                  </a:lnTo>
                  <a:lnTo>
                    <a:pt x="212" y="2138"/>
                  </a:lnTo>
                  <a:lnTo>
                    <a:pt x="232" y="2072"/>
                  </a:lnTo>
                  <a:lnTo>
                    <a:pt x="254" y="2008"/>
                  </a:lnTo>
                  <a:lnTo>
                    <a:pt x="278" y="1942"/>
                  </a:lnTo>
                  <a:lnTo>
                    <a:pt x="302" y="1878"/>
                  </a:lnTo>
                  <a:lnTo>
                    <a:pt x="328" y="1814"/>
                  </a:lnTo>
                  <a:lnTo>
                    <a:pt x="354" y="1750"/>
                  </a:lnTo>
                  <a:lnTo>
                    <a:pt x="354" y="1750"/>
                  </a:lnTo>
                  <a:lnTo>
                    <a:pt x="422" y="1600"/>
                  </a:lnTo>
                  <a:lnTo>
                    <a:pt x="492" y="1452"/>
                  </a:lnTo>
                  <a:lnTo>
                    <a:pt x="564" y="1304"/>
                  </a:lnTo>
                  <a:lnTo>
                    <a:pt x="638" y="1158"/>
                  </a:lnTo>
                  <a:lnTo>
                    <a:pt x="788" y="866"/>
                  </a:lnTo>
                  <a:lnTo>
                    <a:pt x="940" y="578"/>
                  </a:lnTo>
                  <a:lnTo>
                    <a:pt x="940" y="578"/>
                  </a:lnTo>
                  <a:lnTo>
                    <a:pt x="1090" y="290"/>
                  </a:lnTo>
                  <a:lnTo>
                    <a:pt x="1240" y="0"/>
                  </a:lnTo>
                  <a:lnTo>
                    <a:pt x="1304" y="32"/>
                  </a:lnTo>
                  <a:lnTo>
                    <a:pt x="1304" y="32"/>
                  </a:lnTo>
                  <a:lnTo>
                    <a:pt x="1154" y="324"/>
                  </a:lnTo>
                  <a:lnTo>
                    <a:pt x="1004" y="612"/>
                  </a:lnTo>
                  <a:lnTo>
                    <a:pt x="1004" y="612"/>
                  </a:lnTo>
                  <a:lnTo>
                    <a:pt x="852" y="898"/>
                  </a:lnTo>
                  <a:lnTo>
                    <a:pt x="702" y="1190"/>
                  </a:lnTo>
                  <a:lnTo>
                    <a:pt x="630" y="1336"/>
                  </a:lnTo>
                  <a:lnTo>
                    <a:pt x="558" y="1482"/>
                  </a:lnTo>
                  <a:lnTo>
                    <a:pt x="488" y="1630"/>
                  </a:lnTo>
                  <a:lnTo>
                    <a:pt x="420" y="1778"/>
                  </a:lnTo>
                  <a:lnTo>
                    <a:pt x="420" y="1778"/>
                  </a:lnTo>
                  <a:lnTo>
                    <a:pt x="394" y="1842"/>
                  </a:lnTo>
                  <a:lnTo>
                    <a:pt x="368" y="1904"/>
                  </a:lnTo>
                  <a:lnTo>
                    <a:pt x="344" y="1968"/>
                  </a:lnTo>
                  <a:lnTo>
                    <a:pt x="322" y="2032"/>
                  </a:lnTo>
                  <a:lnTo>
                    <a:pt x="300" y="2096"/>
                  </a:lnTo>
                  <a:lnTo>
                    <a:pt x="282" y="2162"/>
                  </a:lnTo>
                  <a:lnTo>
                    <a:pt x="262" y="2226"/>
                  </a:lnTo>
                  <a:lnTo>
                    <a:pt x="244" y="2292"/>
                  </a:lnTo>
                  <a:lnTo>
                    <a:pt x="228" y="2358"/>
                  </a:lnTo>
                  <a:lnTo>
                    <a:pt x="214" y="2426"/>
                  </a:lnTo>
                  <a:lnTo>
                    <a:pt x="186" y="2560"/>
                  </a:lnTo>
                  <a:lnTo>
                    <a:pt x="162" y="2698"/>
                  </a:lnTo>
                  <a:lnTo>
                    <a:pt x="142" y="2836"/>
                  </a:lnTo>
                  <a:lnTo>
                    <a:pt x="126" y="2978"/>
                  </a:lnTo>
                  <a:lnTo>
                    <a:pt x="112" y="3120"/>
                  </a:lnTo>
                  <a:lnTo>
                    <a:pt x="102" y="3266"/>
                  </a:lnTo>
                  <a:lnTo>
                    <a:pt x="92" y="3412"/>
                  </a:lnTo>
                  <a:lnTo>
                    <a:pt x="84" y="3562"/>
                  </a:lnTo>
                  <a:lnTo>
                    <a:pt x="80" y="3714"/>
                  </a:lnTo>
                  <a:lnTo>
                    <a:pt x="72" y="4022"/>
                  </a:lnTo>
                  <a:lnTo>
                    <a:pt x="72" y="40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1" name="Freeform 88"/>
            <p:cNvSpPr>
              <a:spLocks/>
            </p:cNvSpPr>
            <p:nvPr/>
          </p:nvSpPr>
          <p:spPr bwMode="auto">
            <a:xfrm>
              <a:off x="1910" y="1052"/>
              <a:ext cx="1452" cy="4256"/>
            </a:xfrm>
            <a:custGeom>
              <a:avLst/>
              <a:gdLst>
                <a:gd name="T0" fmla="*/ 0 w 1452"/>
                <a:gd name="T1" fmla="*/ 4254 h 4256"/>
                <a:gd name="T2" fmla="*/ 8 w 1452"/>
                <a:gd name="T3" fmla="*/ 3942 h 4256"/>
                <a:gd name="T4" fmla="*/ 20 w 1452"/>
                <a:gd name="T5" fmla="*/ 3640 h 4256"/>
                <a:gd name="T6" fmla="*/ 40 w 1452"/>
                <a:gd name="T7" fmla="*/ 3344 h 4256"/>
                <a:gd name="T8" fmla="*/ 72 w 1452"/>
                <a:gd name="T9" fmla="*/ 3056 h 4256"/>
                <a:gd name="T10" fmla="*/ 116 w 1452"/>
                <a:gd name="T11" fmla="*/ 2778 h 4256"/>
                <a:gd name="T12" fmla="*/ 160 w 1452"/>
                <a:gd name="T13" fmla="*/ 2572 h 4256"/>
                <a:gd name="T14" fmla="*/ 194 w 1452"/>
                <a:gd name="T15" fmla="*/ 2438 h 4256"/>
                <a:gd name="T16" fmla="*/ 232 w 1452"/>
                <a:gd name="T17" fmla="*/ 2306 h 4256"/>
                <a:gd name="T18" fmla="*/ 278 w 1452"/>
                <a:gd name="T19" fmla="*/ 2176 h 4256"/>
                <a:gd name="T20" fmla="*/ 328 w 1452"/>
                <a:gd name="T21" fmla="*/ 2048 h 4256"/>
                <a:gd name="T22" fmla="*/ 354 w 1452"/>
                <a:gd name="T23" fmla="*/ 1984 h 4256"/>
                <a:gd name="T24" fmla="*/ 492 w 1452"/>
                <a:gd name="T25" fmla="*/ 1690 h 4256"/>
                <a:gd name="T26" fmla="*/ 652 w 1452"/>
                <a:gd name="T27" fmla="*/ 1376 h 4256"/>
                <a:gd name="T28" fmla="*/ 824 w 1452"/>
                <a:gd name="T29" fmla="*/ 1052 h 4256"/>
                <a:gd name="T30" fmla="*/ 1002 w 1452"/>
                <a:gd name="T31" fmla="*/ 722 h 4256"/>
                <a:gd name="T32" fmla="*/ 1300 w 1452"/>
                <a:gd name="T33" fmla="*/ 166 h 4256"/>
                <a:gd name="T34" fmla="*/ 1452 w 1452"/>
                <a:gd name="T35" fmla="*/ 32 h 4256"/>
                <a:gd name="T36" fmla="*/ 1364 w 1452"/>
                <a:gd name="T37" fmla="*/ 200 h 4256"/>
                <a:gd name="T38" fmla="*/ 1066 w 1452"/>
                <a:gd name="T39" fmla="*/ 756 h 4256"/>
                <a:gd name="T40" fmla="*/ 888 w 1452"/>
                <a:gd name="T41" fmla="*/ 1084 h 4256"/>
                <a:gd name="T42" fmla="*/ 716 w 1452"/>
                <a:gd name="T43" fmla="*/ 1410 h 4256"/>
                <a:gd name="T44" fmla="*/ 558 w 1452"/>
                <a:gd name="T45" fmla="*/ 1722 h 4256"/>
                <a:gd name="T46" fmla="*/ 420 w 1452"/>
                <a:gd name="T47" fmla="*/ 2012 h 4256"/>
                <a:gd name="T48" fmla="*/ 394 w 1452"/>
                <a:gd name="T49" fmla="*/ 2076 h 4256"/>
                <a:gd name="T50" fmla="*/ 344 w 1452"/>
                <a:gd name="T51" fmla="*/ 2202 h 4256"/>
                <a:gd name="T52" fmla="*/ 300 w 1452"/>
                <a:gd name="T53" fmla="*/ 2330 h 4256"/>
                <a:gd name="T54" fmla="*/ 262 w 1452"/>
                <a:gd name="T55" fmla="*/ 2460 h 4256"/>
                <a:gd name="T56" fmla="*/ 228 w 1452"/>
                <a:gd name="T57" fmla="*/ 2592 h 4256"/>
                <a:gd name="T58" fmla="*/ 186 w 1452"/>
                <a:gd name="T59" fmla="*/ 2794 h 4256"/>
                <a:gd name="T60" fmla="*/ 142 w 1452"/>
                <a:gd name="T61" fmla="*/ 3070 h 4256"/>
                <a:gd name="T62" fmla="*/ 112 w 1452"/>
                <a:gd name="T63" fmla="*/ 3354 h 4256"/>
                <a:gd name="T64" fmla="*/ 92 w 1452"/>
                <a:gd name="T65" fmla="*/ 3646 h 4256"/>
                <a:gd name="T66" fmla="*/ 80 w 1452"/>
                <a:gd name="T67" fmla="*/ 3948 h 4256"/>
                <a:gd name="T68" fmla="*/ 72 w 1452"/>
                <a:gd name="T69" fmla="*/ 4256 h 4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2" h="4256">
                  <a:moveTo>
                    <a:pt x="72" y="4256"/>
                  </a:moveTo>
                  <a:lnTo>
                    <a:pt x="0" y="4254"/>
                  </a:lnTo>
                  <a:lnTo>
                    <a:pt x="0" y="4254"/>
                  </a:lnTo>
                  <a:lnTo>
                    <a:pt x="8" y="3942"/>
                  </a:lnTo>
                  <a:lnTo>
                    <a:pt x="14" y="3790"/>
                  </a:lnTo>
                  <a:lnTo>
                    <a:pt x="20" y="3640"/>
                  </a:lnTo>
                  <a:lnTo>
                    <a:pt x="30" y="3490"/>
                  </a:lnTo>
                  <a:lnTo>
                    <a:pt x="40" y="3344"/>
                  </a:lnTo>
                  <a:lnTo>
                    <a:pt x="54" y="3200"/>
                  </a:lnTo>
                  <a:lnTo>
                    <a:pt x="72" y="3056"/>
                  </a:lnTo>
                  <a:lnTo>
                    <a:pt x="92" y="2916"/>
                  </a:lnTo>
                  <a:lnTo>
                    <a:pt x="116" y="2778"/>
                  </a:lnTo>
                  <a:lnTo>
                    <a:pt x="144" y="2640"/>
                  </a:lnTo>
                  <a:lnTo>
                    <a:pt x="160" y="2572"/>
                  </a:lnTo>
                  <a:lnTo>
                    <a:pt x="176" y="2506"/>
                  </a:lnTo>
                  <a:lnTo>
                    <a:pt x="194" y="2438"/>
                  </a:lnTo>
                  <a:lnTo>
                    <a:pt x="212" y="2372"/>
                  </a:lnTo>
                  <a:lnTo>
                    <a:pt x="232" y="2306"/>
                  </a:lnTo>
                  <a:lnTo>
                    <a:pt x="254" y="2242"/>
                  </a:lnTo>
                  <a:lnTo>
                    <a:pt x="278" y="2176"/>
                  </a:lnTo>
                  <a:lnTo>
                    <a:pt x="302" y="2112"/>
                  </a:lnTo>
                  <a:lnTo>
                    <a:pt x="328" y="2048"/>
                  </a:lnTo>
                  <a:lnTo>
                    <a:pt x="354" y="1984"/>
                  </a:lnTo>
                  <a:lnTo>
                    <a:pt x="354" y="1984"/>
                  </a:lnTo>
                  <a:lnTo>
                    <a:pt x="420" y="1840"/>
                  </a:lnTo>
                  <a:lnTo>
                    <a:pt x="492" y="1690"/>
                  </a:lnTo>
                  <a:lnTo>
                    <a:pt x="570" y="1536"/>
                  </a:lnTo>
                  <a:lnTo>
                    <a:pt x="652" y="1376"/>
                  </a:lnTo>
                  <a:lnTo>
                    <a:pt x="736" y="1214"/>
                  </a:lnTo>
                  <a:lnTo>
                    <a:pt x="824" y="1052"/>
                  </a:lnTo>
                  <a:lnTo>
                    <a:pt x="1002" y="722"/>
                  </a:lnTo>
                  <a:lnTo>
                    <a:pt x="1002" y="722"/>
                  </a:lnTo>
                  <a:lnTo>
                    <a:pt x="1206" y="344"/>
                  </a:lnTo>
                  <a:lnTo>
                    <a:pt x="1300" y="166"/>
                  </a:lnTo>
                  <a:lnTo>
                    <a:pt x="1388" y="0"/>
                  </a:lnTo>
                  <a:lnTo>
                    <a:pt x="1452" y="32"/>
                  </a:lnTo>
                  <a:lnTo>
                    <a:pt x="1452" y="32"/>
                  </a:lnTo>
                  <a:lnTo>
                    <a:pt x="1364" y="200"/>
                  </a:lnTo>
                  <a:lnTo>
                    <a:pt x="1270" y="378"/>
                  </a:lnTo>
                  <a:lnTo>
                    <a:pt x="1066" y="756"/>
                  </a:lnTo>
                  <a:lnTo>
                    <a:pt x="1066" y="756"/>
                  </a:lnTo>
                  <a:lnTo>
                    <a:pt x="888" y="1084"/>
                  </a:lnTo>
                  <a:lnTo>
                    <a:pt x="800" y="1248"/>
                  </a:lnTo>
                  <a:lnTo>
                    <a:pt x="716" y="1410"/>
                  </a:lnTo>
                  <a:lnTo>
                    <a:pt x="634" y="1568"/>
                  </a:lnTo>
                  <a:lnTo>
                    <a:pt x="558" y="1722"/>
                  </a:lnTo>
                  <a:lnTo>
                    <a:pt x="486" y="1870"/>
                  </a:lnTo>
                  <a:lnTo>
                    <a:pt x="420" y="2012"/>
                  </a:lnTo>
                  <a:lnTo>
                    <a:pt x="420" y="2012"/>
                  </a:lnTo>
                  <a:lnTo>
                    <a:pt x="394" y="2076"/>
                  </a:lnTo>
                  <a:lnTo>
                    <a:pt x="368" y="2138"/>
                  </a:lnTo>
                  <a:lnTo>
                    <a:pt x="344" y="2202"/>
                  </a:lnTo>
                  <a:lnTo>
                    <a:pt x="322" y="2266"/>
                  </a:lnTo>
                  <a:lnTo>
                    <a:pt x="300" y="2330"/>
                  </a:lnTo>
                  <a:lnTo>
                    <a:pt x="282" y="2396"/>
                  </a:lnTo>
                  <a:lnTo>
                    <a:pt x="262" y="2460"/>
                  </a:lnTo>
                  <a:lnTo>
                    <a:pt x="244" y="2526"/>
                  </a:lnTo>
                  <a:lnTo>
                    <a:pt x="228" y="2592"/>
                  </a:lnTo>
                  <a:lnTo>
                    <a:pt x="214" y="2660"/>
                  </a:lnTo>
                  <a:lnTo>
                    <a:pt x="186" y="2794"/>
                  </a:lnTo>
                  <a:lnTo>
                    <a:pt x="162" y="2932"/>
                  </a:lnTo>
                  <a:lnTo>
                    <a:pt x="142" y="3070"/>
                  </a:lnTo>
                  <a:lnTo>
                    <a:pt x="126" y="3212"/>
                  </a:lnTo>
                  <a:lnTo>
                    <a:pt x="112" y="3354"/>
                  </a:lnTo>
                  <a:lnTo>
                    <a:pt x="102" y="3500"/>
                  </a:lnTo>
                  <a:lnTo>
                    <a:pt x="92" y="3646"/>
                  </a:lnTo>
                  <a:lnTo>
                    <a:pt x="84" y="3796"/>
                  </a:lnTo>
                  <a:lnTo>
                    <a:pt x="80" y="3948"/>
                  </a:lnTo>
                  <a:lnTo>
                    <a:pt x="72" y="4256"/>
                  </a:lnTo>
                  <a:lnTo>
                    <a:pt x="72" y="4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2" name="Freeform 89"/>
            <p:cNvSpPr>
              <a:spLocks/>
            </p:cNvSpPr>
            <p:nvPr/>
          </p:nvSpPr>
          <p:spPr bwMode="auto">
            <a:xfrm>
              <a:off x="2992" y="1508"/>
              <a:ext cx="148" cy="120"/>
            </a:xfrm>
            <a:custGeom>
              <a:avLst/>
              <a:gdLst>
                <a:gd name="T0" fmla="*/ 148 w 148"/>
                <a:gd name="T1" fmla="*/ 64 h 120"/>
                <a:gd name="T2" fmla="*/ 30 w 148"/>
                <a:gd name="T3" fmla="*/ 0 h 120"/>
                <a:gd name="T4" fmla="*/ 0 w 148"/>
                <a:gd name="T5" fmla="*/ 56 h 120"/>
                <a:gd name="T6" fmla="*/ 118 w 148"/>
                <a:gd name="T7" fmla="*/ 120 h 120"/>
                <a:gd name="T8" fmla="*/ 148 w 148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4"/>
                  </a:moveTo>
                  <a:lnTo>
                    <a:pt x="30" y="0"/>
                  </a:lnTo>
                  <a:lnTo>
                    <a:pt x="0" y="56"/>
                  </a:lnTo>
                  <a:lnTo>
                    <a:pt x="118" y="120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4" name="Freeform 90"/>
            <p:cNvSpPr>
              <a:spLocks/>
            </p:cNvSpPr>
            <p:nvPr/>
          </p:nvSpPr>
          <p:spPr bwMode="auto">
            <a:xfrm>
              <a:off x="3418" y="1750"/>
              <a:ext cx="148" cy="120"/>
            </a:xfrm>
            <a:custGeom>
              <a:avLst/>
              <a:gdLst>
                <a:gd name="T0" fmla="*/ 148 w 148"/>
                <a:gd name="T1" fmla="*/ 64 h 120"/>
                <a:gd name="T2" fmla="*/ 30 w 148"/>
                <a:gd name="T3" fmla="*/ 0 h 120"/>
                <a:gd name="T4" fmla="*/ 0 w 148"/>
                <a:gd name="T5" fmla="*/ 56 h 120"/>
                <a:gd name="T6" fmla="*/ 118 w 148"/>
                <a:gd name="T7" fmla="*/ 120 h 120"/>
                <a:gd name="T8" fmla="*/ 148 w 148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4"/>
                  </a:moveTo>
                  <a:lnTo>
                    <a:pt x="30" y="0"/>
                  </a:lnTo>
                  <a:lnTo>
                    <a:pt x="0" y="56"/>
                  </a:lnTo>
                  <a:lnTo>
                    <a:pt x="118" y="120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5" name="Freeform 91"/>
            <p:cNvSpPr>
              <a:spLocks/>
            </p:cNvSpPr>
            <p:nvPr/>
          </p:nvSpPr>
          <p:spPr bwMode="auto">
            <a:xfrm>
              <a:off x="2790" y="1884"/>
              <a:ext cx="148" cy="120"/>
            </a:xfrm>
            <a:custGeom>
              <a:avLst/>
              <a:gdLst>
                <a:gd name="T0" fmla="*/ 148 w 148"/>
                <a:gd name="T1" fmla="*/ 64 h 120"/>
                <a:gd name="T2" fmla="*/ 30 w 148"/>
                <a:gd name="T3" fmla="*/ 0 h 120"/>
                <a:gd name="T4" fmla="*/ 0 w 148"/>
                <a:gd name="T5" fmla="*/ 56 h 120"/>
                <a:gd name="T6" fmla="*/ 118 w 148"/>
                <a:gd name="T7" fmla="*/ 120 h 120"/>
                <a:gd name="T8" fmla="*/ 148 w 148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4"/>
                  </a:moveTo>
                  <a:lnTo>
                    <a:pt x="30" y="0"/>
                  </a:lnTo>
                  <a:lnTo>
                    <a:pt x="0" y="56"/>
                  </a:lnTo>
                  <a:lnTo>
                    <a:pt x="118" y="120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6" name="Freeform 92"/>
            <p:cNvSpPr>
              <a:spLocks/>
            </p:cNvSpPr>
            <p:nvPr/>
          </p:nvSpPr>
          <p:spPr bwMode="auto">
            <a:xfrm>
              <a:off x="3228" y="2122"/>
              <a:ext cx="148" cy="120"/>
            </a:xfrm>
            <a:custGeom>
              <a:avLst/>
              <a:gdLst>
                <a:gd name="T0" fmla="*/ 148 w 148"/>
                <a:gd name="T1" fmla="*/ 64 h 120"/>
                <a:gd name="T2" fmla="*/ 30 w 148"/>
                <a:gd name="T3" fmla="*/ 0 h 120"/>
                <a:gd name="T4" fmla="*/ 0 w 148"/>
                <a:gd name="T5" fmla="*/ 56 h 120"/>
                <a:gd name="T6" fmla="*/ 118 w 148"/>
                <a:gd name="T7" fmla="*/ 120 h 120"/>
                <a:gd name="T8" fmla="*/ 148 w 148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4"/>
                  </a:moveTo>
                  <a:lnTo>
                    <a:pt x="30" y="0"/>
                  </a:lnTo>
                  <a:lnTo>
                    <a:pt x="0" y="56"/>
                  </a:lnTo>
                  <a:lnTo>
                    <a:pt x="118" y="120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7" name="Freeform 93"/>
            <p:cNvSpPr>
              <a:spLocks/>
            </p:cNvSpPr>
            <p:nvPr/>
          </p:nvSpPr>
          <p:spPr bwMode="auto">
            <a:xfrm>
              <a:off x="2586" y="2268"/>
              <a:ext cx="150" cy="120"/>
            </a:xfrm>
            <a:custGeom>
              <a:avLst/>
              <a:gdLst>
                <a:gd name="T0" fmla="*/ 150 w 150"/>
                <a:gd name="T1" fmla="*/ 64 h 120"/>
                <a:gd name="T2" fmla="*/ 32 w 150"/>
                <a:gd name="T3" fmla="*/ 0 h 120"/>
                <a:gd name="T4" fmla="*/ 0 w 150"/>
                <a:gd name="T5" fmla="*/ 58 h 120"/>
                <a:gd name="T6" fmla="*/ 118 w 150"/>
                <a:gd name="T7" fmla="*/ 120 h 120"/>
                <a:gd name="T8" fmla="*/ 150 w 150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0">
                  <a:moveTo>
                    <a:pt x="150" y="64"/>
                  </a:moveTo>
                  <a:lnTo>
                    <a:pt x="32" y="0"/>
                  </a:lnTo>
                  <a:lnTo>
                    <a:pt x="0" y="58"/>
                  </a:lnTo>
                  <a:lnTo>
                    <a:pt x="118" y="120"/>
                  </a:lnTo>
                  <a:lnTo>
                    <a:pt x="15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8" name="Freeform 94"/>
            <p:cNvSpPr>
              <a:spLocks/>
            </p:cNvSpPr>
            <p:nvPr/>
          </p:nvSpPr>
          <p:spPr bwMode="auto">
            <a:xfrm>
              <a:off x="3026" y="2506"/>
              <a:ext cx="148" cy="120"/>
            </a:xfrm>
            <a:custGeom>
              <a:avLst/>
              <a:gdLst>
                <a:gd name="T0" fmla="*/ 148 w 148"/>
                <a:gd name="T1" fmla="*/ 64 h 120"/>
                <a:gd name="T2" fmla="*/ 30 w 148"/>
                <a:gd name="T3" fmla="*/ 0 h 120"/>
                <a:gd name="T4" fmla="*/ 0 w 148"/>
                <a:gd name="T5" fmla="*/ 56 h 120"/>
                <a:gd name="T6" fmla="*/ 118 w 148"/>
                <a:gd name="T7" fmla="*/ 120 h 120"/>
                <a:gd name="T8" fmla="*/ 148 w 148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4"/>
                  </a:moveTo>
                  <a:lnTo>
                    <a:pt x="30" y="0"/>
                  </a:lnTo>
                  <a:lnTo>
                    <a:pt x="0" y="56"/>
                  </a:lnTo>
                  <a:lnTo>
                    <a:pt x="118" y="120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9" name="Freeform 95"/>
            <p:cNvSpPr>
              <a:spLocks/>
            </p:cNvSpPr>
            <p:nvPr/>
          </p:nvSpPr>
          <p:spPr bwMode="auto">
            <a:xfrm>
              <a:off x="2386" y="2652"/>
              <a:ext cx="148" cy="120"/>
            </a:xfrm>
            <a:custGeom>
              <a:avLst/>
              <a:gdLst>
                <a:gd name="T0" fmla="*/ 148 w 148"/>
                <a:gd name="T1" fmla="*/ 62 h 120"/>
                <a:gd name="T2" fmla="*/ 30 w 148"/>
                <a:gd name="T3" fmla="*/ 0 h 120"/>
                <a:gd name="T4" fmla="*/ 0 w 148"/>
                <a:gd name="T5" fmla="*/ 56 h 120"/>
                <a:gd name="T6" fmla="*/ 118 w 148"/>
                <a:gd name="T7" fmla="*/ 120 h 120"/>
                <a:gd name="T8" fmla="*/ 148 w 148"/>
                <a:gd name="T9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2"/>
                  </a:moveTo>
                  <a:lnTo>
                    <a:pt x="30" y="0"/>
                  </a:lnTo>
                  <a:lnTo>
                    <a:pt x="0" y="56"/>
                  </a:lnTo>
                  <a:lnTo>
                    <a:pt x="118" y="120"/>
                  </a:lnTo>
                  <a:lnTo>
                    <a:pt x="14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0" name="Freeform 96"/>
            <p:cNvSpPr>
              <a:spLocks/>
            </p:cNvSpPr>
            <p:nvPr/>
          </p:nvSpPr>
          <p:spPr bwMode="auto">
            <a:xfrm>
              <a:off x="2840" y="2898"/>
              <a:ext cx="148" cy="120"/>
            </a:xfrm>
            <a:custGeom>
              <a:avLst/>
              <a:gdLst>
                <a:gd name="T0" fmla="*/ 148 w 148"/>
                <a:gd name="T1" fmla="*/ 64 h 120"/>
                <a:gd name="T2" fmla="*/ 30 w 148"/>
                <a:gd name="T3" fmla="*/ 0 h 120"/>
                <a:gd name="T4" fmla="*/ 0 w 148"/>
                <a:gd name="T5" fmla="*/ 56 h 120"/>
                <a:gd name="T6" fmla="*/ 118 w 148"/>
                <a:gd name="T7" fmla="*/ 120 h 120"/>
                <a:gd name="T8" fmla="*/ 148 w 148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4"/>
                  </a:moveTo>
                  <a:lnTo>
                    <a:pt x="30" y="0"/>
                  </a:lnTo>
                  <a:lnTo>
                    <a:pt x="0" y="56"/>
                  </a:lnTo>
                  <a:lnTo>
                    <a:pt x="118" y="120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1" name="Freeform 97"/>
            <p:cNvSpPr>
              <a:spLocks/>
            </p:cNvSpPr>
            <p:nvPr/>
          </p:nvSpPr>
          <p:spPr bwMode="auto">
            <a:xfrm>
              <a:off x="3190" y="1136"/>
              <a:ext cx="148" cy="120"/>
            </a:xfrm>
            <a:custGeom>
              <a:avLst/>
              <a:gdLst>
                <a:gd name="T0" fmla="*/ 148 w 148"/>
                <a:gd name="T1" fmla="*/ 64 h 120"/>
                <a:gd name="T2" fmla="*/ 30 w 148"/>
                <a:gd name="T3" fmla="*/ 0 h 120"/>
                <a:gd name="T4" fmla="*/ 0 w 148"/>
                <a:gd name="T5" fmla="*/ 58 h 120"/>
                <a:gd name="T6" fmla="*/ 118 w 148"/>
                <a:gd name="T7" fmla="*/ 120 h 120"/>
                <a:gd name="T8" fmla="*/ 148 w 148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4"/>
                  </a:moveTo>
                  <a:lnTo>
                    <a:pt x="30" y="0"/>
                  </a:lnTo>
                  <a:lnTo>
                    <a:pt x="0" y="58"/>
                  </a:lnTo>
                  <a:lnTo>
                    <a:pt x="118" y="120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2" name="Freeform 98"/>
            <p:cNvSpPr>
              <a:spLocks/>
            </p:cNvSpPr>
            <p:nvPr/>
          </p:nvSpPr>
          <p:spPr bwMode="auto">
            <a:xfrm>
              <a:off x="3622" y="1360"/>
              <a:ext cx="148" cy="120"/>
            </a:xfrm>
            <a:custGeom>
              <a:avLst/>
              <a:gdLst>
                <a:gd name="T0" fmla="*/ 148 w 148"/>
                <a:gd name="T1" fmla="*/ 64 h 120"/>
                <a:gd name="T2" fmla="*/ 30 w 148"/>
                <a:gd name="T3" fmla="*/ 0 h 120"/>
                <a:gd name="T4" fmla="*/ 0 w 148"/>
                <a:gd name="T5" fmla="*/ 58 h 120"/>
                <a:gd name="T6" fmla="*/ 118 w 148"/>
                <a:gd name="T7" fmla="*/ 120 h 120"/>
                <a:gd name="T8" fmla="*/ 148 w 148"/>
                <a:gd name="T9" fmla="*/ 6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0">
                  <a:moveTo>
                    <a:pt x="148" y="64"/>
                  </a:moveTo>
                  <a:lnTo>
                    <a:pt x="30" y="0"/>
                  </a:lnTo>
                  <a:lnTo>
                    <a:pt x="0" y="58"/>
                  </a:lnTo>
                  <a:lnTo>
                    <a:pt x="118" y="120"/>
                  </a:lnTo>
                  <a:lnTo>
                    <a:pt x="14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3" name="Rectangle 99"/>
            <p:cNvSpPr>
              <a:spLocks noChangeArrowheads="1"/>
            </p:cNvSpPr>
            <p:nvPr/>
          </p:nvSpPr>
          <p:spPr bwMode="auto">
            <a:xfrm>
              <a:off x="1782" y="5014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4" name="Rectangle 100"/>
            <p:cNvSpPr>
              <a:spLocks noChangeArrowheads="1"/>
            </p:cNvSpPr>
            <p:nvPr/>
          </p:nvSpPr>
          <p:spPr bwMode="auto">
            <a:xfrm>
              <a:off x="1880" y="5074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5" name="Rectangle 101"/>
            <p:cNvSpPr>
              <a:spLocks noChangeArrowheads="1"/>
            </p:cNvSpPr>
            <p:nvPr/>
          </p:nvSpPr>
          <p:spPr bwMode="auto">
            <a:xfrm>
              <a:off x="2454" y="5074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6" name="Rectangle 102"/>
            <p:cNvSpPr>
              <a:spLocks noChangeArrowheads="1"/>
            </p:cNvSpPr>
            <p:nvPr/>
          </p:nvSpPr>
          <p:spPr bwMode="auto">
            <a:xfrm>
              <a:off x="1782" y="4588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7" name="Rectangle 103"/>
            <p:cNvSpPr>
              <a:spLocks noChangeArrowheads="1"/>
            </p:cNvSpPr>
            <p:nvPr/>
          </p:nvSpPr>
          <p:spPr bwMode="auto">
            <a:xfrm>
              <a:off x="1880" y="4648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8" name="Rectangle 104"/>
            <p:cNvSpPr>
              <a:spLocks noChangeArrowheads="1"/>
            </p:cNvSpPr>
            <p:nvPr/>
          </p:nvSpPr>
          <p:spPr bwMode="auto">
            <a:xfrm>
              <a:off x="2454" y="4648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9" name="Rectangle 105"/>
            <p:cNvSpPr>
              <a:spLocks noChangeArrowheads="1"/>
            </p:cNvSpPr>
            <p:nvPr/>
          </p:nvSpPr>
          <p:spPr bwMode="auto">
            <a:xfrm>
              <a:off x="1782" y="1600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0" name="Rectangle 106"/>
            <p:cNvSpPr>
              <a:spLocks noChangeArrowheads="1"/>
            </p:cNvSpPr>
            <p:nvPr/>
          </p:nvSpPr>
          <p:spPr bwMode="auto">
            <a:xfrm>
              <a:off x="1880" y="1660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1" name="Rectangle 107"/>
            <p:cNvSpPr>
              <a:spLocks noChangeArrowheads="1"/>
            </p:cNvSpPr>
            <p:nvPr/>
          </p:nvSpPr>
          <p:spPr bwMode="auto">
            <a:xfrm>
              <a:off x="2454" y="1660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2" name="Rectangle 108"/>
            <p:cNvSpPr>
              <a:spLocks noChangeArrowheads="1"/>
            </p:cNvSpPr>
            <p:nvPr/>
          </p:nvSpPr>
          <p:spPr bwMode="auto">
            <a:xfrm>
              <a:off x="1782" y="2026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3" name="Rectangle 109"/>
            <p:cNvSpPr>
              <a:spLocks noChangeArrowheads="1"/>
            </p:cNvSpPr>
            <p:nvPr/>
          </p:nvSpPr>
          <p:spPr bwMode="auto">
            <a:xfrm>
              <a:off x="1880" y="2086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4" name="Rectangle 110"/>
            <p:cNvSpPr>
              <a:spLocks noChangeArrowheads="1"/>
            </p:cNvSpPr>
            <p:nvPr/>
          </p:nvSpPr>
          <p:spPr bwMode="auto">
            <a:xfrm>
              <a:off x="2454" y="2086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5" name="Rectangle 111"/>
            <p:cNvSpPr>
              <a:spLocks noChangeArrowheads="1"/>
            </p:cNvSpPr>
            <p:nvPr/>
          </p:nvSpPr>
          <p:spPr bwMode="auto">
            <a:xfrm>
              <a:off x="1782" y="2452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6" name="Rectangle 112"/>
            <p:cNvSpPr>
              <a:spLocks noChangeArrowheads="1"/>
            </p:cNvSpPr>
            <p:nvPr/>
          </p:nvSpPr>
          <p:spPr bwMode="auto">
            <a:xfrm>
              <a:off x="1880" y="2512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7" name="Rectangle 113"/>
            <p:cNvSpPr>
              <a:spLocks noChangeArrowheads="1"/>
            </p:cNvSpPr>
            <p:nvPr/>
          </p:nvSpPr>
          <p:spPr bwMode="auto">
            <a:xfrm>
              <a:off x="2454" y="2512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8" name="Rectangle 114"/>
            <p:cNvSpPr>
              <a:spLocks noChangeArrowheads="1"/>
            </p:cNvSpPr>
            <p:nvPr/>
          </p:nvSpPr>
          <p:spPr bwMode="auto">
            <a:xfrm>
              <a:off x="1782" y="2880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9" name="Rectangle 115"/>
            <p:cNvSpPr>
              <a:spLocks noChangeArrowheads="1"/>
            </p:cNvSpPr>
            <p:nvPr/>
          </p:nvSpPr>
          <p:spPr bwMode="auto">
            <a:xfrm>
              <a:off x="1880" y="2940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0" name="Rectangle 116"/>
            <p:cNvSpPr>
              <a:spLocks noChangeArrowheads="1"/>
            </p:cNvSpPr>
            <p:nvPr/>
          </p:nvSpPr>
          <p:spPr bwMode="auto">
            <a:xfrm>
              <a:off x="2454" y="2940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1" name="Rectangle 117"/>
            <p:cNvSpPr>
              <a:spLocks noChangeArrowheads="1"/>
            </p:cNvSpPr>
            <p:nvPr/>
          </p:nvSpPr>
          <p:spPr bwMode="auto">
            <a:xfrm>
              <a:off x="1782" y="3734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2" name="Rectangle 118"/>
            <p:cNvSpPr>
              <a:spLocks noChangeArrowheads="1"/>
            </p:cNvSpPr>
            <p:nvPr/>
          </p:nvSpPr>
          <p:spPr bwMode="auto">
            <a:xfrm>
              <a:off x="1880" y="3794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3" name="Rectangle 119"/>
            <p:cNvSpPr>
              <a:spLocks noChangeArrowheads="1"/>
            </p:cNvSpPr>
            <p:nvPr/>
          </p:nvSpPr>
          <p:spPr bwMode="auto">
            <a:xfrm>
              <a:off x="2454" y="3794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4" name="Rectangle 120"/>
            <p:cNvSpPr>
              <a:spLocks noChangeArrowheads="1"/>
            </p:cNvSpPr>
            <p:nvPr/>
          </p:nvSpPr>
          <p:spPr bwMode="auto">
            <a:xfrm>
              <a:off x="1782" y="4160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5" name="Rectangle 121"/>
            <p:cNvSpPr>
              <a:spLocks noChangeArrowheads="1"/>
            </p:cNvSpPr>
            <p:nvPr/>
          </p:nvSpPr>
          <p:spPr bwMode="auto">
            <a:xfrm>
              <a:off x="1880" y="4220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6" name="Rectangle 122"/>
            <p:cNvSpPr>
              <a:spLocks noChangeArrowheads="1"/>
            </p:cNvSpPr>
            <p:nvPr/>
          </p:nvSpPr>
          <p:spPr bwMode="auto">
            <a:xfrm>
              <a:off x="2454" y="4220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7" name="Rectangle 123"/>
            <p:cNvSpPr>
              <a:spLocks noChangeArrowheads="1"/>
            </p:cNvSpPr>
            <p:nvPr/>
          </p:nvSpPr>
          <p:spPr bwMode="auto">
            <a:xfrm>
              <a:off x="1782" y="1172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8" name="Rectangle 124"/>
            <p:cNvSpPr>
              <a:spLocks noChangeArrowheads="1"/>
            </p:cNvSpPr>
            <p:nvPr/>
          </p:nvSpPr>
          <p:spPr bwMode="auto">
            <a:xfrm>
              <a:off x="1880" y="1232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59" name="Rectangle 125"/>
            <p:cNvSpPr>
              <a:spLocks noChangeArrowheads="1"/>
            </p:cNvSpPr>
            <p:nvPr/>
          </p:nvSpPr>
          <p:spPr bwMode="auto">
            <a:xfrm>
              <a:off x="2454" y="1232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60" name="Rectangle 126"/>
            <p:cNvSpPr>
              <a:spLocks noChangeArrowheads="1"/>
            </p:cNvSpPr>
            <p:nvPr/>
          </p:nvSpPr>
          <p:spPr bwMode="auto">
            <a:xfrm>
              <a:off x="1782" y="3306"/>
              <a:ext cx="904" cy="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61" name="Rectangle 127"/>
            <p:cNvSpPr>
              <a:spLocks noChangeArrowheads="1"/>
            </p:cNvSpPr>
            <p:nvPr/>
          </p:nvSpPr>
          <p:spPr bwMode="auto">
            <a:xfrm>
              <a:off x="1880" y="3366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62" name="Rectangle 128"/>
            <p:cNvSpPr>
              <a:spLocks noChangeArrowheads="1"/>
            </p:cNvSpPr>
            <p:nvPr/>
          </p:nvSpPr>
          <p:spPr bwMode="auto">
            <a:xfrm>
              <a:off x="2454" y="3366"/>
              <a:ext cx="134" cy="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63" name="Rectangle 129"/>
            <p:cNvSpPr>
              <a:spLocks noChangeArrowheads="1"/>
            </p:cNvSpPr>
            <p:nvPr/>
          </p:nvSpPr>
          <p:spPr bwMode="auto">
            <a:xfrm>
              <a:off x="1912" y="1068"/>
              <a:ext cx="72" cy="4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64" name="Rectangle 130"/>
            <p:cNvSpPr>
              <a:spLocks noChangeArrowheads="1"/>
            </p:cNvSpPr>
            <p:nvPr/>
          </p:nvSpPr>
          <p:spPr bwMode="auto">
            <a:xfrm>
              <a:off x="2486" y="1068"/>
              <a:ext cx="72" cy="4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81" name="Group 6"/>
          <p:cNvGrpSpPr>
            <a:grpSpLocks noChangeAspect="1"/>
          </p:cNvGrpSpPr>
          <p:nvPr/>
        </p:nvGrpSpPr>
        <p:grpSpPr bwMode="auto">
          <a:xfrm>
            <a:off x="3618618" y="5383704"/>
            <a:ext cx="289230" cy="188613"/>
            <a:chOff x="-490" y="1240"/>
            <a:chExt cx="3392" cy="2212"/>
          </a:xfrm>
          <a:solidFill>
            <a:schemeClr val="bg1"/>
          </a:solidFill>
        </p:grpSpPr>
        <p:sp>
          <p:nvSpPr>
            <p:cNvPr id="182" name="Freeform 7"/>
            <p:cNvSpPr>
              <a:spLocks/>
            </p:cNvSpPr>
            <p:nvPr/>
          </p:nvSpPr>
          <p:spPr bwMode="auto">
            <a:xfrm>
              <a:off x="-490" y="1384"/>
              <a:ext cx="3392" cy="1512"/>
            </a:xfrm>
            <a:custGeom>
              <a:avLst/>
              <a:gdLst>
                <a:gd name="T0" fmla="*/ 676 w 3392"/>
                <a:gd name="T1" fmla="*/ 1512 h 1512"/>
                <a:gd name="T2" fmla="*/ 572 w 3392"/>
                <a:gd name="T3" fmla="*/ 1504 h 1512"/>
                <a:gd name="T4" fmla="*/ 474 w 3392"/>
                <a:gd name="T5" fmla="*/ 1482 h 1512"/>
                <a:gd name="T6" fmla="*/ 382 w 3392"/>
                <a:gd name="T7" fmla="*/ 1446 h 1512"/>
                <a:gd name="T8" fmla="*/ 298 w 3392"/>
                <a:gd name="T9" fmla="*/ 1396 h 1512"/>
                <a:gd name="T10" fmla="*/ 220 w 3392"/>
                <a:gd name="T11" fmla="*/ 1336 h 1512"/>
                <a:gd name="T12" fmla="*/ 154 w 3392"/>
                <a:gd name="T13" fmla="*/ 1266 h 1512"/>
                <a:gd name="T14" fmla="*/ 96 w 3392"/>
                <a:gd name="T15" fmla="*/ 1186 h 1512"/>
                <a:gd name="T16" fmla="*/ 52 w 3392"/>
                <a:gd name="T17" fmla="*/ 1100 h 1512"/>
                <a:gd name="T18" fmla="*/ 20 w 3392"/>
                <a:gd name="T19" fmla="*/ 1004 h 1512"/>
                <a:gd name="T20" fmla="*/ 2 w 3392"/>
                <a:gd name="T21" fmla="*/ 906 h 1512"/>
                <a:gd name="T22" fmla="*/ 0 w 3392"/>
                <a:gd name="T23" fmla="*/ 676 h 1512"/>
                <a:gd name="T24" fmla="*/ 2 w 3392"/>
                <a:gd name="T25" fmla="*/ 606 h 1512"/>
                <a:gd name="T26" fmla="*/ 20 w 3392"/>
                <a:gd name="T27" fmla="*/ 508 h 1512"/>
                <a:gd name="T28" fmla="*/ 52 w 3392"/>
                <a:gd name="T29" fmla="*/ 412 h 1512"/>
                <a:gd name="T30" fmla="*/ 96 w 3392"/>
                <a:gd name="T31" fmla="*/ 326 h 1512"/>
                <a:gd name="T32" fmla="*/ 154 w 3392"/>
                <a:gd name="T33" fmla="*/ 246 h 1512"/>
                <a:gd name="T34" fmla="*/ 220 w 3392"/>
                <a:gd name="T35" fmla="*/ 176 h 1512"/>
                <a:gd name="T36" fmla="*/ 298 w 3392"/>
                <a:gd name="T37" fmla="*/ 116 h 1512"/>
                <a:gd name="T38" fmla="*/ 382 w 3392"/>
                <a:gd name="T39" fmla="*/ 66 h 1512"/>
                <a:gd name="T40" fmla="*/ 474 w 3392"/>
                <a:gd name="T41" fmla="*/ 30 h 1512"/>
                <a:gd name="T42" fmla="*/ 572 w 3392"/>
                <a:gd name="T43" fmla="*/ 8 h 1512"/>
                <a:gd name="T44" fmla="*/ 676 w 3392"/>
                <a:gd name="T45" fmla="*/ 0 h 1512"/>
                <a:gd name="T46" fmla="*/ 2750 w 3392"/>
                <a:gd name="T47" fmla="*/ 0 h 1512"/>
                <a:gd name="T48" fmla="*/ 2852 w 3392"/>
                <a:gd name="T49" fmla="*/ 14 h 1512"/>
                <a:gd name="T50" fmla="*/ 2948 w 3392"/>
                <a:gd name="T51" fmla="*/ 42 h 1512"/>
                <a:gd name="T52" fmla="*/ 3038 w 3392"/>
                <a:gd name="T53" fmla="*/ 82 h 1512"/>
                <a:gd name="T54" fmla="*/ 3120 w 3392"/>
                <a:gd name="T55" fmla="*/ 134 h 1512"/>
                <a:gd name="T56" fmla="*/ 3194 w 3392"/>
                <a:gd name="T57" fmla="*/ 198 h 1512"/>
                <a:gd name="T58" fmla="*/ 3256 w 3392"/>
                <a:gd name="T59" fmla="*/ 272 h 1512"/>
                <a:gd name="T60" fmla="*/ 3310 w 3392"/>
                <a:gd name="T61" fmla="*/ 354 h 1512"/>
                <a:gd name="T62" fmla="*/ 3350 w 3392"/>
                <a:gd name="T63" fmla="*/ 444 h 1512"/>
                <a:gd name="T64" fmla="*/ 3378 w 3392"/>
                <a:gd name="T65" fmla="*/ 540 h 1512"/>
                <a:gd name="T66" fmla="*/ 3390 w 3392"/>
                <a:gd name="T67" fmla="*/ 642 h 1512"/>
                <a:gd name="T68" fmla="*/ 3392 w 3392"/>
                <a:gd name="T69" fmla="*/ 836 h 1512"/>
                <a:gd name="T70" fmla="*/ 3384 w 3392"/>
                <a:gd name="T71" fmla="*/ 938 h 1512"/>
                <a:gd name="T72" fmla="*/ 3360 w 3392"/>
                <a:gd name="T73" fmla="*/ 1038 h 1512"/>
                <a:gd name="T74" fmla="*/ 3324 w 3392"/>
                <a:gd name="T75" fmla="*/ 1130 h 1512"/>
                <a:gd name="T76" fmla="*/ 3276 w 3392"/>
                <a:gd name="T77" fmla="*/ 1214 h 1512"/>
                <a:gd name="T78" fmla="*/ 3216 w 3392"/>
                <a:gd name="T79" fmla="*/ 1290 h 1512"/>
                <a:gd name="T80" fmla="*/ 3146 w 3392"/>
                <a:gd name="T81" fmla="*/ 1358 h 1512"/>
                <a:gd name="T82" fmla="*/ 3066 w 3392"/>
                <a:gd name="T83" fmla="*/ 1414 h 1512"/>
                <a:gd name="T84" fmla="*/ 2978 w 3392"/>
                <a:gd name="T85" fmla="*/ 1458 h 1512"/>
                <a:gd name="T86" fmla="*/ 2884 w 3392"/>
                <a:gd name="T87" fmla="*/ 1490 h 1512"/>
                <a:gd name="T88" fmla="*/ 2784 w 3392"/>
                <a:gd name="T89" fmla="*/ 1508 h 1512"/>
                <a:gd name="T90" fmla="*/ 2716 w 3392"/>
                <a:gd name="T9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92" h="1512">
                  <a:moveTo>
                    <a:pt x="2716" y="1512"/>
                  </a:moveTo>
                  <a:lnTo>
                    <a:pt x="676" y="1512"/>
                  </a:lnTo>
                  <a:lnTo>
                    <a:pt x="676" y="1512"/>
                  </a:lnTo>
                  <a:lnTo>
                    <a:pt x="640" y="1512"/>
                  </a:lnTo>
                  <a:lnTo>
                    <a:pt x="606" y="1508"/>
                  </a:lnTo>
                  <a:lnTo>
                    <a:pt x="572" y="1504"/>
                  </a:lnTo>
                  <a:lnTo>
                    <a:pt x="538" y="1498"/>
                  </a:lnTo>
                  <a:lnTo>
                    <a:pt x="506" y="1490"/>
                  </a:lnTo>
                  <a:lnTo>
                    <a:pt x="474" y="1482"/>
                  </a:lnTo>
                  <a:lnTo>
                    <a:pt x="442" y="1470"/>
                  </a:lnTo>
                  <a:lnTo>
                    <a:pt x="412" y="1458"/>
                  </a:lnTo>
                  <a:lnTo>
                    <a:pt x="382" y="1446"/>
                  </a:lnTo>
                  <a:lnTo>
                    <a:pt x="352" y="1430"/>
                  </a:lnTo>
                  <a:lnTo>
                    <a:pt x="324" y="1414"/>
                  </a:lnTo>
                  <a:lnTo>
                    <a:pt x="298" y="1396"/>
                  </a:lnTo>
                  <a:lnTo>
                    <a:pt x="270" y="1378"/>
                  </a:lnTo>
                  <a:lnTo>
                    <a:pt x="246" y="1358"/>
                  </a:lnTo>
                  <a:lnTo>
                    <a:pt x="220" y="1336"/>
                  </a:lnTo>
                  <a:lnTo>
                    <a:pt x="198" y="1314"/>
                  </a:lnTo>
                  <a:lnTo>
                    <a:pt x="174" y="1290"/>
                  </a:lnTo>
                  <a:lnTo>
                    <a:pt x="154" y="1266"/>
                  </a:lnTo>
                  <a:lnTo>
                    <a:pt x="134" y="1240"/>
                  </a:lnTo>
                  <a:lnTo>
                    <a:pt x="114" y="1214"/>
                  </a:lnTo>
                  <a:lnTo>
                    <a:pt x="96" y="1186"/>
                  </a:lnTo>
                  <a:lnTo>
                    <a:pt x="80" y="1158"/>
                  </a:lnTo>
                  <a:lnTo>
                    <a:pt x="66" y="1130"/>
                  </a:lnTo>
                  <a:lnTo>
                    <a:pt x="52" y="1100"/>
                  </a:lnTo>
                  <a:lnTo>
                    <a:pt x="40" y="1068"/>
                  </a:lnTo>
                  <a:lnTo>
                    <a:pt x="30" y="1038"/>
                  </a:lnTo>
                  <a:lnTo>
                    <a:pt x="20" y="1004"/>
                  </a:lnTo>
                  <a:lnTo>
                    <a:pt x="12" y="972"/>
                  </a:lnTo>
                  <a:lnTo>
                    <a:pt x="6" y="938"/>
                  </a:lnTo>
                  <a:lnTo>
                    <a:pt x="2" y="906"/>
                  </a:lnTo>
                  <a:lnTo>
                    <a:pt x="0" y="870"/>
                  </a:lnTo>
                  <a:lnTo>
                    <a:pt x="0" y="836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0" y="642"/>
                  </a:lnTo>
                  <a:lnTo>
                    <a:pt x="2" y="606"/>
                  </a:lnTo>
                  <a:lnTo>
                    <a:pt x="6" y="574"/>
                  </a:lnTo>
                  <a:lnTo>
                    <a:pt x="12" y="540"/>
                  </a:lnTo>
                  <a:lnTo>
                    <a:pt x="20" y="508"/>
                  </a:lnTo>
                  <a:lnTo>
                    <a:pt x="30" y="474"/>
                  </a:lnTo>
                  <a:lnTo>
                    <a:pt x="40" y="444"/>
                  </a:lnTo>
                  <a:lnTo>
                    <a:pt x="52" y="412"/>
                  </a:lnTo>
                  <a:lnTo>
                    <a:pt x="66" y="382"/>
                  </a:lnTo>
                  <a:lnTo>
                    <a:pt x="80" y="354"/>
                  </a:lnTo>
                  <a:lnTo>
                    <a:pt x="96" y="326"/>
                  </a:lnTo>
                  <a:lnTo>
                    <a:pt x="114" y="298"/>
                  </a:lnTo>
                  <a:lnTo>
                    <a:pt x="134" y="272"/>
                  </a:lnTo>
                  <a:lnTo>
                    <a:pt x="154" y="246"/>
                  </a:lnTo>
                  <a:lnTo>
                    <a:pt x="174" y="222"/>
                  </a:lnTo>
                  <a:lnTo>
                    <a:pt x="198" y="198"/>
                  </a:lnTo>
                  <a:lnTo>
                    <a:pt x="220" y="176"/>
                  </a:lnTo>
                  <a:lnTo>
                    <a:pt x="246" y="154"/>
                  </a:lnTo>
                  <a:lnTo>
                    <a:pt x="270" y="134"/>
                  </a:lnTo>
                  <a:lnTo>
                    <a:pt x="298" y="116"/>
                  </a:lnTo>
                  <a:lnTo>
                    <a:pt x="324" y="98"/>
                  </a:lnTo>
                  <a:lnTo>
                    <a:pt x="352" y="82"/>
                  </a:lnTo>
                  <a:lnTo>
                    <a:pt x="382" y="66"/>
                  </a:lnTo>
                  <a:lnTo>
                    <a:pt x="412" y="54"/>
                  </a:lnTo>
                  <a:lnTo>
                    <a:pt x="442" y="42"/>
                  </a:lnTo>
                  <a:lnTo>
                    <a:pt x="474" y="30"/>
                  </a:lnTo>
                  <a:lnTo>
                    <a:pt x="506" y="22"/>
                  </a:lnTo>
                  <a:lnTo>
                    <a:pt x="538" y="14"/>
                  </a:lnTo>
                  <a:lnTo>
                    <a:pt x="572" y="8"/>
                  </a:lnTo>
                  <a:lnTo>
                    <a:pt x="606" y="4"/>
                  </a:lnTo>
                  <a:lnTo>
                    <a:pt x="640" y="0"/>
                  </a:lnTo>
                  <a:lnTo>
                    <a:pt x="676" y="0"/>
                  </a:lnTo>
                  <a:lnTo>
                    <a:pt x="2716" y="0"/>
                  </a:lnTo>
                  <a:lnTo>
                    <a:pt x="2716" y="0"/>
                  </a:lnTo>
                  <a:lnTo>
                    <a:pt x="2750" y="0"/>
                  </a:lnTo>
                  <a:lnTo>
                    <a:pt x="2784" y="4"/>
                  </a:lnTo>
                  <a:lnTo>
                    <a:pt x="2818" y="8"/>
                  </a:lnTo>
                  <a:lnTo>
                    <a:pt x="2852" y="14"/>
                  </a:lnTo>
                  <a:lnTo>
                    <a:pt x="2884" y="22"/>
                  </a:lnTo>
                  <a:lnTo>
                    <a:pt x="2916" y="30"/>
                  </a:lnTo>
                  <a:lnTo>
                    <a:pt x="2948" y="42"/>
                  </a:lnTo>
                  <a:lnTo>
                    <a:pt x="2978" y="54"/>
                  </a:lnTo>
                  <a:lnTo>
                    <a:pt x="3008" y="66"/>
                  </a:lnTo>
                  <a:lnTo>
                    <a:pt x="3038" y="82"/>
                  </a:lnTo>
                  <a:lnTo>
                    <a:pt x="3066" y="98"/>
                  </a:lnTo>
                  <a:lnTo>
                    <a:pt x="3092" y="116"/>
                  </a:lnTo>
                  <a:lnTo>
                    <a:pt x="3120" y="134"/>
                  </a:lnTo>
                  <a:lnTo>
                    <a:pt x="3146" y="154"/>
                  </a:lnTo>
                  <a:lnTo>
                    <a:pt x="3170" y="176"/>
                  </a:lnTo>
                  <a:lnTo>
                    <a:pt x="3194" y="198"/>
                  </a:lnTo>
                  <a:lnTo>
                    <a:pt x="3216" y="222"/>
                  </a:lnTo>
                  <a:lnTo>
                    <a:pt x="3236" y="246"/>
                  </a:lnTo>
                  <a:lnTo>
                    <a:pt x="3256" y="272"/>
                  </a:lnTo>
                  <a:lnTo>
                    <a:pt x="3276" y="298"/>
                  </a:lnTo>
                  <a:lnTo>
                    <a:pt x="3294" y="326"/>
                  </a:lnTo>
                  <a:lnTo>
                    <a:pt x="3310" y="354"/>
                  </a:lnTo>
                  <a:lnTo>
                    <a:pt x="3324" y="382"/>
                  </a:lnTo>
                  <a:lnTo>
                    <a:pt x="3338" y="412"/>
                  </a:lnTo>
                  <a:lnTo>
                    <a:pt x="3350" y="444"/>
                  </a:lnTo>
                  <a:lnTo>
                    <a:pt x="3360" y="474"/>
                  </a:lnTo>
                  <a:lnTo>
                    <a:pt x="3370" y="508"/>
                  </a:lnTo>
                  <a:lnTo>
                    <a:pt x="3378" y="540"/>
                  </a:lnTo>
                  <a:lnTo>
                    <a:pt x="3384" y="574"/>
                  </a:lnTo>
                  <a:lnTo>
                    <a:pt x="3388" y="606"/>
                  </a:lnTo>
                  <a:lnTo>
                    <a:pt x="3390" y="642"/>
                  </a:lnTo>
                  <a:lnTo>
                    <a:pt x="3392" y="676"/>
                  </a:lnTo>
                  <a:lnTo>
                    <a:pt x="3392" y="836"/>
                  </a:lnTo>
                  <a:lnTo>
                    <a:pt x="3392" y="836"/>
                  </a:lnTo>
                  <a:lnTo>
                    <a:pt x="3390" y="870"/>
                  </a:lnTo>
                  <a:lnTo>
                    <a:pt x="3388" y="906"/>
                  </a:lnTo>
                  <a:lnTo>
                    <a:pt x="3384" y="938"/>
                  </a:lnTo>
                  <a:lnTo>
                    <a:pt x="3378" y="972"/>
                  </a:lnTo>
                  <a:lnTo>
                    <a:pt x="3370" y="1004"/>
                  </a:lnTo>
                  <a:lnTo>
                    <a:pt x="3360" y="1038"/>
                  </a:lnTo>
                  <a:lnTo>
                    <a:pt x="3350" y="1068"/>
                  </a:lnTo>
                  <a:lnTo>
                    <a:pt x="3338" y="1100"/>
                  </a:lnTo>
                  <a:lnTo>
                    <a:pt x="3324" y="1130"/>
                  </a:lnTo>
                  <a:lnTo>
                    <a:pt x="3310" y="1158"/>
                  </a:lnTo>
                  <a:lnTo>
                    <a:pt x="3294" y="1186"/>
                  </a:lnTo>
                  <a:lnTo>
                    <a:pt x="3276" y="1214"/>
                  </a:lnTo>
                  <a:lnTo>
                    <a:pt x="3256" y="1240"/>
                  </a:lnTo>
                  <a:lnTo>
                    <a:pt x="3236" y="1266"/>
                  </a:lnTo>
                  <a:lnTo>
                    <a:pt x="3216" y="1290"/>
                  </a:lnTo>
                  <a:lnTo>
                    <a:pt x="3194" y="1314"/>
                  </a:lnTo>
                  <a:lnTo>
                    <a:pt x="3170" y="1336"/>
                  </a:lnTo>
                  <a:lnTo>
                    <a:pt x="3146" y="1358"/>
                  </a:lnTo>
                  <a:lnTo>
                    <a:pt x="3120" y="1378"/>
                  </a:lnTo>
                  <a:lnTo>
                    <a:pt x="3092" y="1396"/>
                  </a:lnTo>
                  <a:lnTo>
                    <a:pt x="3066" y="1414"/>
                  </a:lnTo>
                  <a:lnTo>
                    <a:pt x="3038" y="1430"/>
                  </a:lnTo>
                  <a:lnTo>
                    <a:pt x="3008" y="1446"/>
                  </a:lnTo>
                  <a:lnTo>
                    <a:pt x="2978" y="1458"/>
                  </a:lnTo>
                  <a:lnTo>
                    <a:pt x="2948" y="1470"/>
                  </a:lnTo>
                  <a:lnTo>
                    <a:pt x="2916" y="1482"/>
                  </a:lnTo>
                  <a:lnTo>
                    <a:pt x="2884" y="1490"/>
                  </a:lnTo>
                  <a:lnTo>
                    <a:pt x="2852" y="1498"/>
                  </a:lnTo>
                  <a:lnTo>
                    <a:pt x="2818" y="1504"/>
                  </a:lnTo>
                  <a:lnTo>
                    <a:pt x="2784" y="1508"/>
                  </a:lnTo>
                  <a:lnTo>
                    <a:pt x="2750" y="1512"/>
                  </a:lnTo>
                  <a:lnTo>
                    <a:pt x="2716" y="1512"/>
                  </a:lnTo>
                  <a:lnTo>
                    <a:pt x="2716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3" name="Freeform 8"/>
            <p:cNvSpPr>
              <a:spLocks/>
            </p:cNvSpPr>
            <p:nvPr/>
          </p:nvSpPr>
          <p:spPr bwMode="auto">
            <a:xfrm>
              <a:off x="854" y="1240"/>
              <a:ext cx="702" cy="206"/>
            </a:xfrm>
            <a:custGeom>
              <a:avLst/>
              <a:gdLst>
                <a:gd name="T0" fmla="*/ 622 w 702"/>
                <a:gd name="T1" fmla="*/ 206 h 206"/>
                <a:gd name="T2" fmla="*/ 80 w 702"/>
                <a:gd name="T3" fmla="*/ 206 h 206"/>
                <a:gd name="T4" fmla="*/ 80 w 702"/>
                <a:gd name="T5" fmla="*/ 206 h 206"/>
                <a:gd name="T6" fmla="*/ 64 w 702"/>
                <a:gd name="T7" fmla="*/ 204 h 206"/>
                <a:gd name="T8" fmla="*/ 50 w 702"/>
                <a:gd name="T9" fmla="*/ 200 h 206"/>
                <a:gd name="T10" fmla="*/ 36 w 702"/>
                <a:gd name="T11" fmla="*/ 192 h 206"/>
                <a:gd name="T12" fmla="*/ 24 w 702"/>
                <a:gd name="T13" fmla="*/ 182 h 206"/>
                <a:gd name="T14" fmla="*/ 14 w 702"/>
                <a:gd name="T15" fmla="*/ 170 h 206"/>
                <a:gd name="T16" fmla="*/ 8 w 702"/>
                <a:gd name="T17" fmla="*/ 156 h 206"/>
                <a:gd name="T18" fmla="*/ 2 w 702"/>
                <a:gd name="T19" fmla="*/ 142 h 206"/>
                <a:gd name="T20" fmla="*/ 0 w 702"/>
                <a:gd name="T21" fmla="*/ 126 h 206"/>
                <a:gd name="T22" fmla="*/ 0 w 702"/>
                <a:gd name="T23" fmla="*/ 80 h 206"/>
                <a:gd name="T24" fmla="*/ 0 w 702"/>
                <a:gd name="T25" fmla="*/ 80 h 206"/>
                <a:gd name="T26" fmla="*/ 2 w 702"/>
                <a:gd name="T27" fmla="*/ 64 h 206"/>
                <a:gd name="T28" fmla="*/ 8 w 702"/>
                <a:gd name="T29" fmla="*/ 50 h 206"/>
                <a:gd name="T30" fmla="*/ 14 w 702"/>
                <a:gd name="T31" fmla="*/ 36 h 206"/>
                <a:gd name="T32" fmla="*/ 24 w 702"/>
                <a:gd name="T33" fmla="*/ 24 h 206"/>
                <a:gd name="T34" fmla="*/ 36 w 702"/>
                <a:gd name="T35" fmla="*/ 14 h 206"/>
                <a:gd name="T36" fmla="*/ 50 w 702"/>
                <a:gd name="T37" fmla="*/ 6 h 206"/>
                <a:gd name="T38" fmla="*/ 64 w 702"/>
                <a:gd name="T39" fmla="*/ 2 h 206"/>
                <a:gd name="T40" fmla="*/ 80 w 702"/>
                <a:gd name="T41" fmla="*/ 0 h 206"/>
                <a:gd name="T42" fmla="*/ 622 w 702"/>
                <a:gd name="T43" fmla="*/ 0 h 206"/>
                <a:gd name="T44" fmla="*/ 622 w 702"/>
                <a:gd name="T45" fmla="*/ 0 h 206"/>
                <a:gd name="T46" fmla="*/ 638 w 702"/>
                <a:gd name="T47" fmla="*/ 2 h 206"/>
                <a:gd name="T48" fmla="*/ 652 w 702"/>
                <a:gd name="T49" fmla="*/ 6 h 206"/>
                <a:gd name="T50" fmla="*/ 666 w 702"/>
                <a:gd name="T51" fmla="*/ 14 h 206"/>
                <a:gd name="T52" fmla="*/ 678 w 702"/>
                <a:gd name="T53" fmla="*/ 24 h 206"/>
                <a:gd name="T54" fmla="*/ 688 w 702"/>
                <a:gd name="T55" fmla="*/ 36 h 206"/>
                <a:gd name="T56" fmla="*/ 694 w 702"/>
                <a:gd name="T57" fmla="*/ 50 h 206"/>
                <a:gd name="T58" fmla="*/ 700 w 702"/>
                <a:gd name="T59" fmla="*/ 64 h 206"/>
                <a:gd name="T60" fmla="*/ 702 w 702"/>
                <a:gd name="T61" fmla="*/ 80 h 206"/>
                <a:gd name="T62" fmla="*/ 702 w 702"/>
                <a:gd name="T63" fmla="*/ 126 h 206"/>
                <a:gd name="T64" fmla="*/ 702 w 702"/>
                <a:gd name="T65" fmla="*/ 126 h 206"/>
                <a:gd name="T66" fmla="*/ 700 w 702"/>
                <a:gd name="T67" fmla="*/ 142 h 206"/>
                <a:gd name="T68" fmla="*/ 694 w 702"/>
                <a:gd name="T69" fmla="*/ 156 h 206"/>
                <a:gd name="T70" fmla="*/ 688 w 702"/>
                <a:gd name="T71" fmla="*/ 170 h 206"/>
                <a:gd name="T72" fmla="*/ 678 w 702"/>
                <a:gd name="T73" fmla="*/ 182 h 206"/>
                <a:gd name="T74" fmla="*/ 666 w 702"/>
                <a:gd name="T75" fmla="*/ 192 h 206"/>
                <a:gd name="T76" fmla="*/ 652 w 702"/>
                <a:gd name="T77" fmla="*/ 200 h 206"/>
                <a:gd name="T78" fmla="*/ 638 w 702"/>
                <a:gd name="T79" fmla="*/ 204 h 206"/>
                <a:gd name="T80" fmla="*/ 622 w 702"/>
                <a:gd name="T81" fmla="*/ 206 h 206"/>
                <a:gd name="T82" fmla="*/ 622 w 702"/>
                <a:gd name="T83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2" h="206">
                  <a:moveTo>
                    <a:pt x="622" y="206"/>
                  </a:moveTo>
                  <a:lnTo>
                    <a:pt x="80" y="206"/>
                  </a:lnTo>
                  <a:lnTo>
                    <a:pt x="80" y="206"/>
                  </a:lnTo>
                  <a:lnTo>
                    <a:pt x="64" y="204"/>
                  </a:lnTo>
                  <a:lnTo>
                    <a:pt x="50" y="200"/>
                  </a:lnTo>
                  <a:lnTo>
                    <a:pt x="36" y="192"/>
                  </a:lnTo>
                  <a:lnTo>
                    <a:pt x="24" y="182"/>
                  </a:lnTo>
                  <a:lnTo>
                    <a:pt x="14" y="170"/>
                  </a:lnTo>
                  <a:lnTo>
                    <a:pt x="8" y="156"/>
                  </a:lnTo>
                  <a:lnTo>
                    <a:pt x="2" y="142"/>
                  </a:lnTo>
                  <a:lnTo>
                    <a:pt x="0" y="12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8" y="50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622" y="0"/>
                  </a:lnTo>
                  <a:lnTo>
                    <a:pt x="622" y="0"/>
                  </a:lnTo>
                  <a:lnTo>
                    <a:pt x="638" y="2"/>
                  </a:lnTo>
                  <a:lnTo>
                    <a:pt x="652" y="6"/>
                  </a:lnTo>
                  <a:lnTo>
                    <a:pt x="666" y="14"/>
                  </a:lnTo>
                  <a:lnTo>
                    <a:pt x="678" y="24"/>
                  </a:lnTo>
                  <a:lnTo>
                    <a:pt x="688" y="36"/>
                  </a:lnTo>
                  <a:lnTo>
                    <a:pt x="694" y="50"/>
                  </a:lnTo>
                  <a:lnTo>
                    <a:pt x="700" y="64"/>
                  </a:lnTo>
                  <a:lnTo>
                    <a:pt x="702" y="80"/>
                  </a:lnTo>
                  <a:lnTo>
                    <a:pt x="702" y="126"/>
                  </a:lnTo>
                  <a:lnTo>
                    <a:pt x="702" y="126"/>
                  </a:lnTo>
                  <a:lnTo>
                    <a:pt x="700" y="142"/>
                  </a:lnTo>
                  <a:lnTo>
                    <a:pt x="694" y="156"/>
                  </a:lnTo>
                  <a:lnTo>
                    <a:pt x="688" y="170"/>
                  </a:lnTo>
                  <a:lnTo>
                    <a:pt x="678" y="182"/>
                  </a:lnTo>
                  <a:lnTo>
                    <a:pt x="666" y="192"/>
                  </a:lnTo>
                  <a:lnTo>
                    <a:pt x="652" y="200"/>
                  </a:lnTo>
                  <a:lnTo>
                    <a:pt x="638" y="204"/>
                  </a:lnTo>
                  <a:lnTo>
                    <a:pt x="622" y="206"/>
                  </a:lnTo>
                  <a:lnTo>
                    <a:pt x="622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" name="Freeform 9"/>
            <p:cNvSpPr>
              <a:spLocks/>
            </p:cNvSpPr>
            <p:nvPr/>
          </p:nvSpPr>
          <p:spPr bwMode="auto">
            <a:xfrm>
              <a:off x="196" y="1278"/>
              <a:ext cx="206" cy="700"/>
            </a:xfrm>
            <a:custGeom>
              <a:avLst/>
              <a:gdLst>
                <a:gd name="T0" fmla="*/ 0 w 206"/>
                <a:gd name="T1" fmla="*/ 620 h 700"/>
                <a:gd name="T2" fmla="*/ 0 w 206"/>
                <a:gd name="T3" fmla="*/ 80 h 700"/>
                <a:gd name="T4" fmla="*/ 0 w 206"/>
                <a:gd name="T5" fmla="*/ 80 h 700"/>
                <a:gd name="T6" fmla="*/ 2 w 206"/>
                <a:gd name="T7" fmla="*/ 62 h 700"/>
                <a:gd name="T8" fmla="*/ 6 w 206"/>
                <a:gd name="T9" fmla="*/ 48 h 700"/>
                <a:gd name="T10" fmla="*/ 14 w 206"/>
                <a:gd name="T11" fmla="*/ 34 h 700"/>
                <a:gd name="T12" fmla="*/ 24 w 206"/>
                <a:gd name="T13" fmla="*/ 22 h 700"/>
                <a:gd name="T14" fmla="*/ 36 w 206"/>
                <a:gd name="T15" fmla="*/ 12 h 700"/>
                <a:gd name="T16" fmla="*/ 50 w 206"/>
                <a:gd name="T17" fmla="*/ 6 h 700"/>
                <a:gd name="T18" fmla="*/ 64 w 206"/>
                <a:gd name="T19" fmla="*/ 0 h 700"/>
                <a:gd name="T20" fmla="*/ 80 w 206"/>
                <a:gd name="T21" fmla="*/ 0 h 700"/>
                <a:gd name="T22" fmla="*/ 126 w 206"/>
                <a:gd name="T23" fmla="*/ 0 h 700"/>
                <a:gd name="T24" fmla="*/ 126 w 206"/>
                <a:gd name="T25" fmla="*/ 0 h 700"/>
                <a:gd name="T26" fmla="*/ 142 w 206"/>
                <a:gd name="T27" fmla="*/ 0 h 700"/>
                <a:gd name="T28" fmla="*/ 156 w 206"/>
                <a:gd name="T29" fmla="*/ 6 h 700"/>
                <a:gd name="T30" fmla="*/ 170 w 206"/>
                <a:gd name="T31" fmla="*/ 12 h 700"/>
                <a:gd name="T32" fmla="*/ 182 w 206"/>
                <a:gd name="T33" fmla="*/ 22 h 700"/>
                <a:gd name="T34" fmla="*/ 192 w 206"/>
                <a:gd name="T35" fmla="*/ 34 h 700"/>
                <a:gd name="T36" fmla="*/ 200 w 206"/>
                <a:gd name="T37" fmla="*/ 48 h 700"/>
                <a:gd name="T38" fmla="*/ 204 w 206"/>
                <a:gd name="T39" fmla="*/ 62 h 700"/>
                <a:gd name="T40" fmla="*/ 206 w 206"/>
                <a:gd name="T41" fmla="*/ 80 h 700"/>
                <a:gd name="T42" fmla="*/ 206 w 206"/>
                <a:gd name="T43" fmla="*/ 620 h 700"/>
                <a:gd name="T44" fmla="*/ 206 w 206"/>
                <a:gd name="T45" fmla="*/ 620 h 700"/>
                <a:gd name="T46" fmla="*/ 204 w 206"/>
                <a:gd name="T47" fmla="*/ 636 h 700"/>
                <a:gd name="T48" fmla="*/ 200 w 206"/>
                <a:gd name="T49" fmla="*/ 650 h 700"/>
                <a:gd name="T50" fmla="*/ 192 w 206"/>
                <a:gd name="T51" fmla="*/ 664 h 700"/>
                <a:gd name="T52" fmla="*/ 182 w 206"/>
                <a:gd name="T53" fmla="*/ 676 h 700"/>
                <a:gd name="T54" fmla="*/ 170 w 206"/>
                <a:gd name="T55" fmla="*/ 686 h 700"/>
                <a:gd name="T56" fmla="*/ 156 w 206"/>
                <a:gd name="T57" fmla="*/ 692 h 700"/>
                <a:gd name="T58" fmla="*/ 142 w 206"/>
                <a:gd name="T59" fmla="*/ 698 h 700"/>
                <a:gd name="T60" fmla="*/ 126 w 206"/>
                <a:gd name="T61" fmla="*/ 700 h 700"/>
                <a:gd name="T62" fmla="*/ 80 w 206"/>
                <a:gd name="T63" fmla="*/ 700 h 700"/>
                <a:gd name="T64" fmla="*/ 80 w 206"/>
                <a:gd name="T65" fmla="*/ 700 h 700"/>
                <a:gd name="T66" fmla="*/ 64 w 206"/>
                <a:gd name="T67" fmla="*/ 698 h 700"/>
                <a:gd name="T68" fmla="*/ 50 w 206"/>
                <a:gd name="T69" fmla="*/ 692 h 700"/>
                <a:gd name="T70" fmla="*/ 36 w 206"/>
                <a:gd name="T71" fmla="*/ 686 h 700"/>
                <a:gd name="T72" fmla="*/ 24 w 206"/>
                <a:gd name="T73" fmla="*/ 676 h 700"/>
                <a:gd name="T74" fmla="*/ 14 w 206"/>
                <a:gd name="T75" fmla="*/ 664 h 700"/>
                <a:gd name="T76" fmla="*/ 6 w 206"/>
                <a:gd name="T77" fmla="*/ 650 h 700"/>
                <a:gd name="T78" fmla="*/ 2 w 206"/>
                <a:gd name="T79" fmla="*/ 636 h 700"/>
                <a:gd name="T80" fmla="*/ 0 w 206"/>
                <a:gd name="T81" fmla="*/ 620 h 700"/>
                <a:gd name="T82" fmla="*/ 0 w 206"/>
                <a:gd name="T83" fmla="*/ 6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700">
                  <a:moveTo>
                    <a:pt x="0" y="620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42" y="0"/>
                  </a:lnTo>
                  <a:lnTo>
                    <a:pt x="156" y="6"/>
                  </a:lnTo>
                  <a:lnTo>
                    <a:pt x="170" y="12"/>
                  </a:lnTo>
                  <a:lnTo>
                    <a:pt x="182" y="22"/>
                  </a:lnTo>
                  <a:lnTo>
                    <a:pt x="192" y="34"/>
                  </a:lnTo>
                  <a:lnTo>
                    <a:pt x="200" y="48"/>
                  </a:lnTo>
                  <a:lnTo>
                    <a:pt x="204" y="62"/>
                  </a:lnTo>
                  <a:lnTo>
                    <a:pt x="206" y="80"/>
                  </a:lnTo>
                  <a:lnTo>
                    <a:pt x="206" y="620"/>
                  </a:lnTo>
                  <a:lnTo>
                    <a:pt x="206" y="620"/>
                  </a:lnTo>
                  <a:lnTo>
                    <a:pt x="204" y="636"/>
                  </a:lnTo>
                  <a:lnTo>
                    <a:pt x="200" y="650"/>
                  </a:lnTo>
                  <a:lnTo>
                    <a:pt x="192" y="664"/>
                  </a:lnTo>
                  <a:lnTo>
                    <a:pt x="182" y="676"/>
                  </a:lnTo>
                  <a:lnTo>
                    <a:pt x="170" y="686"/>
                  </a:lnTo>
                  <a:lnTo>
                    <a:pt x="156" y="692"/>
                  </a:lnTo>
                  <a:lnTo>
                    <a:pt x="142" y="698"/>
                  </a:lnTo>
                  <a:lnTo>
                    <a:pt x="126" y="700"/>
                  </a:lnTo>
                  <a:lnTo>
                    <a:pt x="80" y="700"/>
                  </a:lnTo>
                  <a:lnTo>
                    <a:pt x="80" y="700"/>
                  </a:lnTo>
                  <a:lnTo>
                    <a:pt x="64" y="698"/>
                  </a:lnTo>
                  <a:lnTo>
                    <a:pt x="50" y="692"/>
                  </a:lnTo>
                  <a:lnTo>
                    <a:pt x="36" y="686"/>
                  </a:lnTo>
                  <a:lnTo>
                    <a:pt x="24" y="676"/>
                  </a:lnTo>
                  <a:lnTo>
                    <a:pt x="14" y="664"/>
                  </a:lnTo>
                  <a:lnTo>
                    <a:pt x="6" y="650"/>
                  </a:lnTo>
                  <a:lnTo>
                    <a:pt x="2" y="636"/>
                  </a:lnTo>
                  <a:lnTo>
                    <a:pt x="0" y="620"/>
                  </a:lnTo>
                  <a:lnTo>
                    <a:pt x="0" y="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5" name="Freeform 10"/>
            <p:cNvSpPr>
              <a:spLocks/>
            </p:cNvSpPr>
            <p:nvPr/>
          </p:nvSpPr>
          <p:spPr bwMode="auto">
            <a:xfrm>
              <a:off x="2008" y="1278"/>
              <a:ext cx="206" cy="700"/>
            </a:xfrm>
            <a:custGeom>
              <a:avLst/>
              <a:gdLst>
                <a:gd name="T0" fmla="*/ 0 w 206"/>
                <a:gd name="T1" fmla="*/ 620 h 700"/>
                <a:gd name="T2" fmla="*/ 0 w 206"/>
                <a:gd name="T3" fmla="*/ 80 h 700"/>
                <a:gd name="T4" fmla="*/ 0 w 206"/>
                <a:gd name="T5" fmla="*/ 80 h 700"/>
                <a:gd name="T6" fmla="*/ 2 w 206"/>
                <a:gd name="T7" fmla="*/ 62 h 700"/>
                <a:gd name="T8" fmla="*/ 6 w 206"/>
                <a:gd name="T9" fmla="*/ 48 h 700"/>
                <a:gd name="T10" fmla="*/ 14 w 206"/>
                <a:gd name="T11" fmla="*/ 34 h 700"/>
                <a:gd name="T12" fmla="*/ 24 w 206"/>
                <a:gd name="T13" fmla="*/ 22 h 700"/>
                <a:gd name="T14" fmla="*/ 36 w 206"/>
                <a:gd name="T15" fmla="*/ 12 h 700"/>
                <a:gd name="T16" fmla="*/ 50 w 206"/>
                <a:gd name="T17" fmla="*/ 6 h 700"/>
                <a:gd name="T18" fmla="*/ 64 w 206"/>
                <a:gd name="T19" fmla="*/ 0 h 700"/>
                <a:gd name="T20" fmla="*/ 80 w 206"/>
                <a:gd name="T21" fmla="*/ 0 h 700"/>
                <a:gd name="T22" fmla="*/ 126 w 206"/>
                <a:gd name="T23" fmla="*/ 0 h 700"/>
                <a:gd name="T24" fmla="*/ 126 w 206"/>
                <a:gd name="T25" fmla="*/ 0 h 700"/>
                <a:gd name="T26" fmla="*/ 142 w 206"/>
                <a:gd name="T27" fmla="*/ 0 h 700"/>
                <a:gd name="T28" fmla="*/ 156 w 206"/>
                <a:gd name="T29" fmla="*/ 6 h 700"/>
                <a:gd name="T30" fmla="*/ 170 w 206"/>
                <a:gd name="T31" fmla="*/ 12 h 700"/>
                <a:gd name="T32" fmla="*/ 182 w 206"/>
                <a:gd name="T33" fmla="*/ 22 h 700"/>
                <a:gd name="T34" fmla="*/ 192 w 206"/>
                <a:gd name="T35" fmla="*/ 34 h 700"/>
                <a:gd name="T36" fmla="*/ 200 w 206"/>
                <a:gd name="T37" fmla="*/ 48 h 700"/>
                <a:gd name="T38" fmla="*/ 204 w 206"/>
                <a:gd name="T39" fmla="*/ 62 h 700"/>
                <a:gd name="T40" fmla="*/ 206 w 206"/>
                <a:gd name="T41" fmla="*/ 80 h 700"/>
                <a:gd name="T42" fmla="*/ 206 w 206"/>
                <a:gd name="T43" fmla="*/ 620 h 700"/>
                <a:gd name="T44" fmla="*/ 206 w 206"/>
                <a:gd name="T45" fmla="*/ 620 h 700"/>
                <a:gd name="T46" fmla="*/ 204 w 206"/>
                <a:gd name="T47" fmla="*/ 636 h 700"/>
                <a:gd name="T48" fmla="*/ 200 w 206"/>
                <a:gd name="T49" fmla="*/ 650 h 700"/>
                <a:gd name="T50" fmla="*/ 192 w 206"/>
                <a:gd name="T51" fmla="*/ 664 h 700"/>
                <a:gd name="T52" fmla="*/ 182 w 206"/>
                <a:gd name="T53" fmla="*/ 676 h 700"/>
                <a:gd name="T54" fmla="*/ 170 w 206"/>
                <a:gd name="T55" fmla="*/ 686 h 700"/>
                <a:gd name="T56" fmla="*/ 156 w 206"/>
                <a:gd name="T57" fmla="*/ 692 h 700"/>
                <a:gd name="T58" fmla="*/ 142 w 206"/>
                <a:gd name="T59" fmla="*/ 698 h 700"/>
                <a:gd name="T60" fmla="*/ 126 w 206"/>
                <a:gd name="T61" fmla="*/ 700 h 700"/>
                <a:gd name="T62" fmla="*/ 80 w 206"/>
                <a:gd name="T63" fmla="*/ 700 h 700"/>
                <a:gd name="T64" fmla="*/ 80 w 206"/>
                <a:gd name="T65" fmla="*/ 700 h 700"/>
                <a:gd name="T66" fmla="*/ 64 w 206"/>
                <a:gd name="T67" fmla="*/ 698 h 700"/>
                <a:gd name="T68" fmla="*/ 50 w 206"/>
                <a:gd name="T69" fmla="*/ 692 h 700"/>
                <a:gd name="T70" fmla="*/ 36 w 206"/>
                <a:gd name="T71" fmla="*/ 686 h 700"/>
                <a:gd name="T72" fmla="*/ 24 w 206"/>
                <a:gd name="T73" fmla="*/ 676 h 700"/>
                <a:gd name="T74" fmla="*/ 14 w 206"/>
                <a:gd name="T75" fmla="*/ 664 h 700"/>
                <a:gd name="T76" fmla="*/ 6 w 206"/>
                <a:gd name="T77" fmla="*/ 650 h 700"/>
                <a:gd name="T78" fmla="*/ 2 w 206"/>
                <a:gd name="T79" fmla="*/ 636 h 700"/>
                <a:gd name="T80" fmla="*/ 0 w 206"/>
                <a:gd name="T81" fmla="*/ 620 h 700"/>
                <a:gd name="T82" fmla="*/ 0 w 206"/>
                <a:gd name="T83" fmla="*/ 6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" h="700">
                  <a:moveTo>
                    <a:pt x="0" y="620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42" y="0"/>
                  </a:lnTo>
                  <a:lnTo>
                    <a:pt x="156" y="6"/>
                  </a:lnTo>
                  <a:lnTo>
                    <a:pt x="170" y="12"/>
                  </a:lnTo>
                  <a:lnTo>
                    <a:pt x="182" y="22"/>
                  </a:lnTo>
                  <a:lnTo>
                    <a:pt x="192" y="34"/>
                  </a:lnTo>
                  <a:lnTo>
                    <a:pt x="200" y="48"/>
                  </a:lnTo>
                  <a:lnTo>
                    <a:pt x="204" y="62"/>
                  </a:lnTo>
                  <a:lnTo>
                    <a:pt x="206" y="80"/>
                  </a:lnTo>
                  <a:lnTo>
                    <a:pt x="206" y="620"/>
                  </a:lnTo>
                  <a:lnTo>
                    <a:pt x="206" y="620"/>
                  </a:lnTo>
                  <a:lnTo>
                    <a:pt x="204" y="636"/>
                  </a:lnTo>
                  <a:lnTo>
                    <a:pt x="200" y="650"/>
                  </a:lnTo>
                  <a:lnTo>
                    <a:pt x="192" y="664"/>
                  </a:lnTo>
                  <a:lnTo>
                    <a:pt x="182" y="676"/>
                  </a:lnTo>
                  <a:lnTo>
                    <a:pt x="170" y="686"/>
                  </a:lnTo>
                  <a:lnTo>
                    <a:pt x="156" y="692"/>
                  </a:lnTo>
                  <a:lnTo>
                    <a:pt x="142" y="698"/>
                  </a:lnTo>
                  <a:lnTo>
                    <a:pt x="126" y="700"/>
                  </a:lnTo>
                  <a:lnTo>
                    <a:pt x="80" y="700"/>
                  </a:lnTo>
                  <a:lnTo>
                    <a:pt x="80" y="700"/>
                  </a:lnTo>
                  <a:lnTo>
                    <a:pt x="64" y="698"/>
                  </a:lnTo>
                  <a:lnTo>
                    <a:pt x="50" y="692"/>
                  </a:lnTo>
                  <a:lnTo>
                    <a:pt x="36" y="686"/>
                  </a:lnTo>
                  <a:lnTo>
                    <a:pt x="24" y="676"/>
                  </a:lnTo>
                  <a:lnTo>
                    <a:pt x="14" y="664"/>
                  </a:lnTo>
                  <a:lnTo>
                    <a:pt x="6" y="650"/>
                  </a:lnTo>
                  <a:lnTo>
                    <a:pt x="2" y="636"/>
                  </a:lnTo>
                  <a:lnTo>
                    <a:pt x="0" y="620"/>
                  </a:lnTo>
                  <a:lnTo>
                    <a:pt x="0" y="6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6" name="Freeform 11"/>
            <p:cNvSpPr>
              <a:spLocks/>
            </p:cNvSpPr>
            <p:nvPr/>
          </p:nvSpPr>
          <p:spPr bwMode="auto">
            <a:xfrm>
              <a:off x="-346" y="2934"/>
              <a:ext cx="1074" cy="160"/>
            </a:xfrm>
            <a:custGeom>
              <a:avLst/>
              <a:gdLst>
                <a:gd name="T0" fmla="*/ 1010 w 1074"/>
                <a:gd name="T1" fmla="*/ 160 h 160"/>
                <a:gd name="T2" fmla="*/ 64 w 1074"/>
                <a:gd name="T3" fmla="*/ 160 h 160"/>
                <a:gd name="T4" fmla="*/ 64 w 1074"/>
                <a:gd name="T5" fmla="*/ 160 h 160"/>
                <a:gd name="T6" fmla="*/ 52 w 1074"/>
                <a:gd name="T7" fmla="*/ 158 h 160"/>
                <a:gd name="T8" fmla="*/ 40 w 1074"/>
                <a:gd name="T9" fmla="*/ 154 h 160"/>
                <a:gd name="T10" fmla="*/ 28 w 1074"/>
                <a:gd name="T11" fmla="*/ 148 h 160"/>
                <a:gd name="T12" fmla="*/ 20 w 1074"/>
                <a:gd name="T13" fmla="*/ 140 h 160"/>
                <a:gd name="T14" fmla="*/ 12 w 1074"/>
                <a:gd name="T15" fmla="*/ 132 h 160"/>
                <a:gd name="T16" fmla="*/ 6 w 1074"/>
                <a:gd name="T17" fmla="*/ 120 h 160"/>
                <a:gd name="T18" fmla="*/ 2 w 1074"/>
                <a:gd name="T19" fmla="*/ 108 h 160"/>
                <a:gd name="T20" fmla="*/ 0 w 1074"/>
                <a:gd name="T21" fmla="*/ 96 h 160"/>
                <a:gd name="T22" fmla="*/ 0 w 1074"/>
                <a:gd name="T23" fmla="*/ 64 h 160"/>
                <a:gd name="T24" fmla="*/ 0 w 1074"/>
                <a:gd name="T25" fmla="*/ 64 h 160"/>
                <a:gd name="T26" fmla="*/ 2 w 1074"/>
                <a:gd name="T27" fmla="*/ 50 h 160"/>
                <a:gd name="T28" fmla="*/ 6 w 1074"/>
                <a:gd name="T29" fmla="*/ 38 h 160"/>
                <a:gd name="T30" fmla="*/ 12 w 1074"/>
                <a:gd name="T31" fmla="*/ 28 h 160"/>
                <a:gd name="T32" fmla="*/ 20 w 1074"/>
                <a:gd name="T33" fmla="*/ 18 h 160"/>
                <a:gd name="T34" fmla="*/ 28 w 1074"/>
                <a:gd name="T35" fmla="*/ 10 h 160"/>
                <a:gd name="T36" fmla="*/ 40 w 1074"/>
                <a:gd name="T37" fmla="*/ 4 h 160"/>
                <a:gd name="T38" fmla="*/ 52 w 1074"/>
                <a:gd name="T39" fmla="*/ 0 h 160"/>
                <a:gd name="T40" fmla="*/ 64 w 1074"/>
                <a:gd name="T41" fmla="*/ 0 h 160"/>
                <a:gd name="T42" fmla="*/ 1010 w 1074"/>
                <a:gd name="T43" fmla="*/ 0 h 160"/>
                <a:gd name="T44" fmla="*/ 1010 w 1074"/>
                <a:gd name="T45" fmla="*/ 0 h 160"/>
                <a:gd name="T46" fmla="*/ 1022 w 1074"/>
                <a:gd name="T47" fmla="*/ 0 h 160"/>
                <a:gd name="T48" fmla="*/ 1034 w 1074"/>
                <a:gd name="T49" fmla="*/ 4 h 160"/>
                <a:gd name="T50" fmla="*/ 1046 w 1074"/>
                <a:gd name="T51" fmla="*/ 10 h 160"/>
                <a:gd name="T52" fmla="*/ 1054 w 1074"/>
                <a:gd name="T53" fmla="*/ 18 h 160"/>
                <a:gd name="T54" fmla="*/ 1062 w 1074"/>
                <a:gd name="T55" fmla="*/ 28 h 160"/>
                <a:gd name="T56" fmla="*/ 1068 w 1074"/>
                <a:gd name="T57" fmla="*/ 38 h 160"/>
                <a:gd name="T58" fmla="*/ 1072 w 1074"/>
                <a:gd name="T59" fmla="*/ 50 h 160"/>
                <a:gd name="T60" fmla="*/ 1074 w 1074"/>
                <a:gd name="T61" fmla="*/ 64 h 160"/>
                <a:gd name="T62" fmla="*/ 1074 w 1074"/>
                <a:gd name="T63" fmla="*/ 96 h 160"/>
                <a:gd name="T64" fmla="*/ 1074 w 1074"/>
                <a:gd name="T65" fmla="*/ 96 h 160"/>
                <a:gd name="T66" fmla="*/ 1072 w 1074"/>
                <a:gd name="T67" fmla="*/ 108 h 160"/>
                <a:gd name="T68" fmla="*/ 1068 w 1074"/>
                <a:gd name="T69" fmla="*/ 120 h 160"/>
                <a:gd name="T70" fmla="*/ 1062 w 1074"/>
                <a:gd name="T71" fmla="*/ 132 h 160"/>
                <a:gd name="T72" fmla="*/ 1054 w 1074"/>
                <a:gd name="T73" fmla="*/ 140 h 160"/>
                <a:gd name="T74" fmla="*/ 1046 w 1074"/>
                <a:gd name="T75" fmla="*/ 148 h 160"/>
                <a:gd name="T76" fmla="*/ 1034 w 1074"/>
                <a:gd name="T77" fmla="*/ 154 h 160"/>
                <a:gd name="T78" fmla="*/ 1022 w 1074"/>
                <a:gd name="T79" fmla="*/ 158 h 160"/>
                <a:gd name="T80" fmla="*/ 1010 w 1074"/>
                <a:gd name="T81" fmla="*/ 160 h 160"/>
                <a:gd name="T82" fmla="*/ 1010 w 1074"/>
                <a:gd name="T8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4" h="160">
                  <a:moveTo>
                    <a:pt x="1010" y="160"/>
                  </a:moveTo>
                  <a:lnTo>
                    <a:pt x="64" y="160"/>
                  </a:lnTo>
                  <a:lnTo>
                    <a:pt x="64" y="160"/>
                  </a:lnTo>
                  <a:lnTo>
                    <a:pt x="52" y="158"/>
                  </a:lnTo>
                  <a:lnTo>
                    <a:pt x="40" y="154"/>
                  </a:lnTo>
                  <a:lnTo>
                    <a:pt x="28" y="148"/>
                  </a:lnTo>
                  <a:lnTo>
                    <a:pt x="20" y="140"/>
                  </a:lnTo>
                  <a:lnTo>
                    <a:pt x="12" y="132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1022" y="0"/>
                  </a:lnTo>
                  <a:lnTo>
                    <a:pt x="1034" y="4"/>
                  </a:lnTo>
                  <a:lnTo>
                    <a:pt x="1046" y="10"/>
                  </a:lnTo>
                  <a:lnTo>
                    <a:pt x="1054" y="18"/>
                  </a:lnTo>
                  <a:lnTo>
                    <a:pt x="1062" y="28"/>
                  </a:lnTo>
                  <a:lnTo>
                    <a:pt x="1068" y="38"/>
                  </a:lnTo>
                  <a:lnTo>
                    <a:pt x="1072" y="50"/>
                  </a:lnTo>
                  <a:lnTo>
                    <a:pt x="1074" y="64"/>
                  </a:lnTo>
                  <a:lnTo>
                    <a:pt x="1074" y="96"/>
                  </a:lnTo>
                  <a:lnTo>
                    <a:pt x="1074" y="96"/>
                  </a:lnTo>
                  <a:lnTo>
                    <a:pt x="1072" y="108"/>
                  </a:lnTo>
                  <a:lnTo>
                    <a:pt x="1068" y="120"/>
                  </a:lnTo>
                  <a:lnTo>
                    <a:pt x="1062" y="132"/>
                  </a:lnTo>
                  <a:lnTo>
                    <a:pt x="1054" y="140"/>
                  </a:lnTo>
                  <a:lnTo>
                    <a:pt x="1046" y="148"/>
                  </a:lnTo>
                  <a:lnTo>
                    <a:pt x="1034" y="154"/>
                  </a:lnTo>
                  <a:lnTo>
                    <a:pt x="1022" y="158"/>
                  </a:lnTo>
                  <a:lnTo>
                    <a:pt x="1010" y="160"/>
                  </a:lnTo>
                  <a:lnTo>
                    <a:pt x="101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7" name="Freeform 12"/>
            <p:cNvSpPr>
              <a:spLocks/>
            </p:cNvSpPr>
            <p:nvPr/>
          </p:nvSpPr>
          <p:spPr bwMode="auto">
            <a:xfrm>
              <a:off x="-216" y="3134"/>
              <a:ext cx="318" cy="318"/>
            </a:xfrm>
            <a:custGeom>
              <a:avLst/>
              <a:gdLst>
                <a:gd name="T0" fmla="*/ 318 w 318"/>
                <a:gd name="T1" fmla="*/ 160 h 318"/>
                <a:gd name="T2" fmla="*/ 314 w 318"/>
                <a:gd name="T3" fmla="*/ 192 h 318"/>
                <a:gd name="T4" fmla="*/ 306 w 318"/>
                <a:gd name="T5" fmla="*/ 220 h 318"/>
                <a:gd name="T6" fmla="*/ 290 w 318"/>
                <a:gd name="T7" fmla="*/ 248 h 318"/>
                <a:gd name="T8" fmla="*/ 272 w 318"/>
                <a:gd name="T9" fmla="*/ 272 h 318"/>
                <a:gd name="T10" fmla="*/ 248 w 318"/>
                <a:gd name="T11" fmla="*/ 290 h 318"/>
                <a:gd name="T12" fmla="*/ 220 w 318"/>
                <a:gd name="T13" fmla="*/ 306 h 318"/>
                <a:gd name="T14" fmla="*/ 190 w 318"/>
                <a:gd name="T15" fmla="*/ 314 h 318"/>
                <a:gd name="T16" fmla="*/ 160 w 318"/>
                <a:gd name="T17" fmla="*/ 318 h 318"/>
                <a:gd name="T18" fmla="*/ 142 w 318"/>
                <a:gd name="T19" fmla="*/ 316 h 318"/>
                <a:gd name="T20" fmla="*/ 112 w 318"/>
                <a:gd name="T21" fmla="*/ 310 h 318"/>
                <a:gd name="T22" fmla="*/ 84 w 318"/>
                <a:gd name="T23" fmla="*/ 298 h 318"/>
                <a:gd name="T24" fmla="*/ 58 w 318"/>
                <a:gd name="T25" fmla="*/ 282 h 318"/>
                <a:gd name="T26" fmla="*/ 36 w 318"/>
                <a:gd name="T27" fmla="*/ 260 h 318"/>
                <a:gd name="T28" fmla="*/ 20 w 318"/>
                <a:gd name="T29" fmla="*/ 234 h 318"/>
                <a:gd name="T30" fmla="*/ 8 w 318"/>
                <a:gd name="T31" fmla="*/ 206 h 318"/>
                <a:gd name="T32" fmla="*/ 2 w 318"/>
                <a:gd name="T33" fmla="*/ 176 h 318"/>
                <a:gd name="T34" fmla="*/ 0 w 318"/>
                <a:gd name="T35" fmla="*/ 160 h 318"/>
                <a:gd name="T36" fmla="*/ 4 w 318"/>
                <a:gd name="T37" fmla="*/ 128 h 318"/>
                <a:gd name="T38" fmla="*/ 14 w 318"/>
                <a:gd name="T39" fmla="*/ 98 h 318"/>
                <a:gd name="T40" fmla="*/ 28 w 318"/>
                <a:gd name="T41" fmla="*/ 70 h 318"/>
                <a:gd name="T42" fmla="*/ 48 w 318"/>
                <a:gd name="T43" fmla="*/ 48 h 318"/>
                <a:gd name="T44" fmla="*/ 70 w 318"/>
                <a:gd name="T45" fmla="*/ 28 h 318"/>
                <a:gd name="T46" fmla="*/ 98 w 318"/>
                <a:gd name="T47" fmla="*/ 14 h 318"/>
                <a:gd name="T48" fmla="*/ 128 w 318"/>
                <a:gd name="T49" fmla="*/ 4 h 318"/>
                <a:gd name="T50" fmla="*/ 160 w 318"/>
                <a:gd name="T51" fmla="*/ 0 h 318"/>
                <a:gd name="T52" fmla="*/ 176 w 318"/>
                <a:gd name="T53" fmla="*/ 2 h 318"/>
                <a:gd name="T54" fmla="*/ 206 w 318"/>
                <a:gd name="T55" fmla="*/ 8 h 318"/>
                <a:gd name="T56" fmla="*/ 234 w 318"/>
                <a:gd name="T57" fmla="*/ 20 h 318"/>
                <a:gd name="T58" fmla="*/ 260 w 318"/>
                <a:gd name="T59" fmla="*/ 38 h 318"/>
                <a:gd name="T60" fmla="*/ 282 w 318"/>
                <a:gd name="T61" fmla="*/ 58 h 318"/>
                <a:gd name="T62" fmla="*/ 298 w 318"/>
                <a:gd name="T63" fmla="*/ 84 h 318"/>
                <a:gd name="T64" fmla="*/ 310 w 318"/>
                <a:gd name="T65" fmla="*/ 112 h 318"/>
                <a:gd name="T66" fmla="*/ 316 w 318"/>
                <a:gd name="T67" fmla="*/ 144 h 318"/>
                <a:gd name="T68" fmla="*/ 318 w 318"/>
                <a:gd name="T69" fmla="*/ 1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318">
                  <a:moveTo>
                    <a:pt x="318" y="160"/>
                  </a:moveTo>
                  <a:lnTo>
                    <a:pt x="318" y="160"/>
                  </a:lnTo>
                  <a:lnTo>
                    <a:pt x="316" y="176"/>
                  </a:lnTo>
                  <a:lnTo>
                    <a:pt x="314" y="192"/>
                  </a:lnTo>
                  <a:lnTo>
                    <a:pt x="310" y="206"/>
                  </a:lnTo>
                  <a:lnTo>
                    <a:pt x="306" y="220"/>
                  </a:lnTo>
                  <a:lnTo>
                    <a:pt x="298" y="234"/>
                  </a:lnTo>
                  <a:lnTo>
                    <a:pt x="290" y="248"/>
                  </a:lnTo>
                  <a:lnTo>
                    <a:pt x="282" y="260"/>
                  </a:lnTo>
                  <a:lnTo>
                    <a:pt x="272" y="272"/>
                  </a:lnTo>
                  <a:lnTo>
                    <a:pt x="260" y="282"/>
                  </a:lnTo>
                  <a:lnTo>
                    <a:pt x="248" y="290"/>
                  </a:lnTo>
                  <a:lnTo>
                    <a:pt x="234" y="298"/>
                  </a:lnTo>
                  <a:lnTo>
                    <a:pt x="220" y="306"/>
                  </a:lnTo>
                  <a:lnTo>
                    <a:pt x="206" y="310"/>
                  </a:lnTo>
                  <a:lnTo>
                    <a:pt x="190" y="314"/>
                  </a:lnTo>
                  <a:lnTo>
                    <a:pt x="176" y="316"/>
                  </a:lnTo>
                  <a:lnTo>
                    <a:pt x="160" y="318"/>
                  </a:lnTo>
                  <a:lnTo>
                    <a:pt x="160" y="318"/>
                  </a:lnTo>
                  <a:lnTo>
                    <a:pt x="142" y="316"/>
                  </a:lnTo>
                  <a:lnTo>
                    <a:pt x="128" y="314"/>
                  </a:lnTo>
                  <a:lnTo>
                    <a:pt x="112" y="310"/>
                  </a:lnTo>
                  <a:lnTo>
                    <a:pt x="98" y="306"/>
                  </a:lnTo>
                  <a:lnTo>
                    <a:pt x="84" y="298"/>
                  </a:lnTo>
                  <a:lnTo>
                    <a:pt x="70" y="290"/>
                  </a:lnTo>
                  <a:lnTo>
                    <a:pt x="58" y="282"/>
                  </a:lnTo>
                  <a:lnTo>
                    <a:pt x="48" y="272"/>
                  </a:lnTo>
                  <a:lnTo>
                    <a:pt x="36" y="260"/>
                  </a:lnTo>
                  <a:lnTo>
                    <a:pt x="28" y="248"/>
                  </a:lnTo>
                  <a:lnTo>
                    <a:pt x="20" y="234"/>
                  </a:lnTo>
                  <a:lnTo>
                    <a:pt x="14" y="220"/>
                  </a:lnTo>
                  <a:lnTo>
                    <a:pt x="8" y="206"/>
                  </a:lnTo>
                  <a:lnTo>
                    <a:pt x="4" y="192"/>
                  </a:lnTo>
                  <a:lnTo>
                    <a:pt x="2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44"/>
                  </a:lnTo>
                  <a:lnTo>
                    <a:pt x="4" y="128"/>
                  </a:lnTo>
                  <a:lnTo>
                    <a:pt x="8" y="112"/>
                  </a:lnTo>
                  <a:lnTo>
                    <a:pt x="14" y="98"/>
                  </a:lnTo>
                  <a:lnTo>
                    <a:pt x="20" y="84"/>
                  </a:lnTo>
                  <a:lnTo>
                    <a:pt x="28" y="70"/>
                  </a:lnTo>
                  <a:lnTo>
                    <a:pt x="36" y="58"/>
                  </a:lnTo>
                  <a:lnTo>
                    <a:pt x="48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2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4"/>
                  </a:lnTo>
                  <a:lnTo>
                    <a:pt x="206" y="8"/>
                  </a:lnTo>
                  <a:lnTo>
                    <a:pt x="220" y="14"/>
                  </a:lnTo>
                  <a:lnTo>
                    <a:pt x="234" y="20"/>
                  </a:lnTo>
                  <a:lnTo>
                    <a:pt x="248" y="28"/>
                  </a:lnTo>
                  <a:lnTo>
                    <a:pt x="260" y="38"/>
                  </a:lnTo>
                  <a:lnTo>
                    <a:pt x="272" y="48"/>
                  </a:lnTo>
                  <a:lnTo>
                    <a:pt x="282" y="58"/>
                  </a:lnTo>
                  <a:lnTo>
                    <a:pt x="290" y="70"/>
                  </a:lnTo>
                  <a:lnTo>
                    <a:pt x="298" y="84"/>
                  </a:lnTo>
                  <a:lnTo>
                    <a:pt x="306" y="98"/>
                  </a:lnTo>
                  <a:lnTo>
                    <a:pt x="310" y="112"/>
                  </a:lnTo>
                  <a:lnTo>
                    <a:pt x="314" y="128"/>
                  </a:lnTo>
                  <a:lnTo>
                    <a:pt x="316" y="144"/>
                  </a:lnTo>
                  <a:lnTo>
                    <a:pt x="318" y="160"/>
                  </a:lnTo>
                  <a:lnTo>
                    <a:pt x="31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8" name="Freeform 13"/>
            <p:cNvSpPr>
              <a:spLocks/>
            </p:cNvSpPr>
            <p:nvPr/>
          </p:nvSpPr>
          <p:spPr bwMode="auto">
            <a:xfrm>
              <a:off x="280" y="3134"/>
              <a:ext cx="318" cy="318"/>
            </a:xfrm>
            <a:custGeom>
              <a:avLst/>
              <a:gdLst>
                <a:gd name="T0" fmla="*/ 318 w 318"/>
                <a:gd name="T1" fmla="*/ 160 h 318"/>
                <a:gd name="T2" fmla="*/ 314 w 318"/>
                <a:gd name="T3" fmla="*/ 192 h 318"/>
                <a:gd name="T4" fmla="*/ 306 w 318"/>
                <a:gd name="T5" fmla="*/ 220 h 318"/>
                <a:gd name="T6" fmla="*/ 290 w 318"/>
                <a:gd name="T7" fmla="*/ 248 h 318"/>
                <a:gd name="T8" fmla="*/ 272 w 318"/>
                <a:gd name="T9" fmla="*/ 272 h 318"/>
                <a:gd name="T10" fmla="*/ 248 w 318"/>
                <a:gd name="T11" fmla="*/ 290 h 318"/>
                <a:gd name="T12" fmla="*/ 220 w 318"/>
                <a:gd name="T13" fmla="*/ 306 h 318"/>
                <a:gd name="T14" fmla="*/ 190 w 318"/>
                <a:gd name="T15" fmla="*/ 314 h 318"/>
                <a:gd name="T16" fmla="*/ 160 w 318"/>
                <a:gd name="T17" fmla="*/ 318 h 318"/>
                <a:gd name="T18" fmla="*/ 142 w 318"/>
                <a:gd name="T19" fmla="*/ 316 h 318"/>
                <a:gd name="T20" fmla="*/ 112 w 318"/>
                <a:gd name="T21" fmla="*/ 310 h 318"/>
                <a:gd name="T22" fmla="*/ 84 w 318"/>
                <a:gd name="T23" fmla="*/ 298 h 318"/>
                <a:gd name="T24" fmla="*/ 58 w 318"/>
                <a:gd name="T25" fmla="*/ 282 h 318"/>
                <a:gd name="T26" fmla="*/ 36 w 318"/>
                <a:gd name="T27" fmla="*/ 260 h 318"/>
                <a:gd name="T28" fmla="*/ 20 w 318"/>
                <a:gd name="T29" fmla="*/ 234 h 318"/>
                <a:gd name="T30" fmla="*/ 8 w 318"/>
                <a:gd name="T31" fmla="*/ 206 h 318"/>
                <a:gd name="T32" fmla="*/ 2 w 318"/>
                <a:gd name="T33" fmla="*/ 176 h 318"/>
                <a:gd name="T34" fmla="*/ 0 w 318"/>
                <a:gd name="T35" fmla="*/ 160 h 318"/>
                <a:gd name="T36" fmla="*/ 4 w 318"/>
                <a:gd name="T37" fmla="*/ 128 h 318"/>
                <a:gd name="T38" fmla="*/ 14 w 318"/>
                <a:gd name="T39" fmla="*/ 98 h 318"/>
                <a:gd name="T40" fmla="*/ 28 w 318"/>
                <a:gd name="T41" fmla="*/ 70 h 318"/>
                <a:gd name="T42" fmla="*/ 48 w 318"/>
                <a:gd name="T43" fmla="*/ 48 h 318"/>
                <a:gd name="T44" fmla="*/ 70 w 318"/>
                <a:gd name="T45" fmla="*/ 28 h 318"/>
                <a:gd name="T46" fmla="*/ 98 w 318"/>
                <a:gd name="T47" fmla="*/ 14 h 318"/>
                <a:gd name="T48" fmla="*/ 128 w 318"/>
                <a:gd name="T49" fmla="*/ 4 h 318"/>
                <a:gd name="T50" fmla="*/ 160 w 318"/>
                <a:gd name="T51" fmla="*/ 0 h 318"/>
                <a:gd name="T52" fmla="*/ 176 w 318"/>
                <a:gd name="T53" fmla="*/ 2 h 318"/>
                <a:gd name="T54" fmla="*/ 206 w 318"/>
                <a:gd name="T55" fmla="*/ 8 h 318"/>
                <a:gd name="T56" fmla="*/ 234 w 318"/>
                <a:gd name="T57" fmla="*/ 20 h 318"/>
                <a:gd name="T58" fmla="*/ 260 w 318"/>
                <a:gd name="T59" fmla="*/ 38 h 318"/>
                <a:gd name="T60" fmla="*/ 282 w 318"/>
                <a:gd name="T61" fmla="*/ 58 h 318"/>
                <a:gd name="T62" fmla="*/ 298 w 318"/>
                <a:gd name="T63" fmla="*/ 84 h 318"/>
                <a:gd name="T64" fmla="*/ 310 w 318"/>
                <a:gd name="T65" fmla="*/ 112 h 318"/>
                <a:gd name="T66" fmla="*/ 316 w 318"/>
                <a:gd name="T67" fmla="*/ 144 h 318"/>
                <a:gd name="T68" fmla="*/ 318 w 318"/>
                <a:gd name="T69" fmla="*/ 1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318">
                  <a:moveTo>
                    <a:pt x="318" y="160"/>
                  </a:moveTo>
                  <a:lnTo>
                    <a:pt x="318" y="160"/>
                  </a:lnTo>
                  <a:lnTo>
                    <a:pt x="316" y="176"/>
                  </a:lnTo>
                  <a:lnTo>
                    <a:pt x="314" y="192"/>
                  </a:lnTo>
                  <a:lnTo>
                    <a:pt x="310" y="206"/>
                  </a:lnTo>
                  <a:lnTo>
                    <a:pt x="306" y="220"/>
                  </a:lnTo>
                  <a:lnTo>
                    <a:pt x="298" y="234"/>
                  </a:lnTo>
                  <a:lnTo>
                    <a:pt x="290" y="248"/>
                  </a:lnTo>
                  <a:lnTo>
                    <a:pt x="282" y="260"/>
                  </a:lnTo>
                  <a:lnTo>
                    <a:pt x="272" y="272"/>
                  </a:lnTo>
                  <a:lnTo>
                    <a:pt x="260" y="282"/>
                  </a:lnTo>
                  <a:lnTo>
                    <a:pt x="248" y="290"/>
                  </a:lnTo>
                  <a:lnTo>
                    <a:pt x="234" y="298"/>
                  </a:lnTo>
                  <a:lnTo>
                    <a:pt x="220" y="306"/>
                  </a:lnTo>
                  <a:lnTo>
                    <a:pt x="206" y="310"/>
                  </a:lnTo>
                  <a:lnTo>
                    <a:pt x="190" y="314"/>
                  </a:lnTo>
                  <a:lnTo>
                    <a:pt x="176" y="316"/>
                  </a:lnTo>
                  <a:lnTo>
                    <a:pt x="160" y="318"/>
                  </a:lnTo>
                  <a:lnTo>
                    <a:pt x="160" y="318"/>
                  </a:lnTo>
                  <a:lnTo>
                    <a:pt x="142" y="316"/>
                  </a:lnTo>
                  <a:lnTo>
                    <a:pt x="128" y="314"/>
                  </a:lnTo>
                  <a:lnTo>
                    <a:pt x="112" y="310"/>
                  </a:lnTo>
                  <a:lnTo>
                    <a:pt x="98" y="306"/>
                  </a:lnTo>
                  <a:lnTo>
                    <a:pt x="84" y="298"/>
                  </a:lnTo>
                  <a:lnTo>
                    <a:pt x="70" y="290"/>
                  </a:lnTo>
                  <a:lnTo>
                    <a:pt x="58" y="282"/>
                  </a:lnTo>
                  <a:lnTo>
                    <a:pt x="48" y="272"/>
                  </a:lnTo>
                  <a:lnTo>
                    <a:pt x="36" y="260"/>
                  </a:lnTo>
                  <a:lnTo>
                    <a:pt x="28" y="248"/>
                  </a:lnTo>
                  <a:lnTo>
                    <a:pt x="20" y="234"/>
                  </a:lnTo>
                  <a:lnTo>
                    <a:pt x="14" y="220"/>
                  </a:lnTo>
                  <a:lnTo>
                    <a:pt x="8" y="206"/>
                  </a:lnTo>
                  <a:lnTo>
                    <a:pt x="4" y="192"/>
                  </a:lnTo>
                  <a:lnTo>
                    <a:pt x="2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44"/>
                  </a:lnTo>
                  <a:lnTo>
                    <a:pt x="4" y="128"/>
                  </a:lnTo>
                  <a:lnTo>
                    <a:pt x="8" y="112"/>
                  </a:lnTo>
                  <a:lnTo>
                    <a:pt x="14" y="98"/>
                  </a:lnTo>
                  <a:lnTo>
                    <a:pt x="20" y="84"/>
                  </a:lnTo>
                  <a:lnTo>
                    <a:pt x="28" y="70"/>
                  </a:lnTo>
                  <a:lnTo>
                    <a:pt x="36" y="58"/>
                  </a:lnTo>
                  <a:lnTo>
                    <a:pt x="48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2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4"/>
                  </a:lnTo>
                  <a:lnTo>
                    <a:pt x="206" y="8"/>
                  </a:lnTo>
                  <a:lnTo>
                    <a:pt x="220" y="14"/>
                  </a:lnTo>
                  <a:lnTo>
                    <a:pt x="234" y="20"/>
                  </a:lnTo>
                  <a:lnTo>
                    <a:pt x="248" y="28"/>
                  </a:lnTo>
                  <a:lnTo>
                    <a:pt x="260" y="38"/>
                  </a:lnTo>
                  <a:lnTo>
                    <a:pt x="272" y="48"/>
                  </a:lnTo>
                  <a:lnTo>
                    <a:pt x="282" y="58"/>
                  </a:lnTo>
                  <a:lnTo>
                    <a:pt x="290" y="70"/>
                  </a:lnTo>
                  <a:lnTo>
                    <a:pt x="298" y="84"/>
                  </a:lnTo>
                  <a:lnTo>
                    <a:pt x="306" y="98"/>
                  </a:lnTo>
                  <a:lnTo>
                    <a:pt x="310" y="112"/>
                  </a:lnTo>
                  <a:lnTo>
                    <a:pt x="314" y="128"/>
                  </a:lnTo>
                  <a:lnTo>
                    <a:pt x="316" y="144"/>
                  </a:lnTo>
                  <a:lnTo>
                    <a:pt x="318" y="160"/>
                  </a:lnTo>
                  <a:lnTo>
                    <a:pt x="31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9" name="Freeform 14"/>
            <p:cNvSpPr>
              <a:spLocks/>
            </p:cNvSpPr>
            <p:nvPr/>
          </p:nvSpPr>
          <p:spPr bwMode="auto">
            <a:xfrm>
              <a:off x="1702" y="2934"/>
              <a:ext cx="1074" cy="160"/>
            </a:xfrm>
            <a:custGeom>
              <a:avLst/>
              <a:gdLst>
                <a:gd name="T0" fmla="*/ 1010 w 1074"/>
                <a:gd name="T1" fmla="*/ 160 h 160"/>
                <a:gd name="T2" fmla="*/ 64 w 1074"/>
                <a:gd name="T3" fmla="*/ 160 h 160"/>
                <a:gd name="T4" fmla="*/ 64 w 1074"/>
                <a:gd name="T5" fmla="*/ 160 h 160"/>
                <a:gd name="T6" fmla="*/ 52 w 1074"/>
                <a:gd name="T7" fmla="*/ 158 h 160"/>
                <a:gd name="T8" fmla="*/ 40 w 1074"/>
                <a:gd name="T9" fmla="*/ 154 h 160"/>
                <a:gd name="T10" fmla="*/ 28 w 1074"/>
                <a:gd name="T11" fmla="*/ 148 h 160"/>
                <a:gd name="T12" fmla="*/ 20 w 1074"/>
                <a:gd name="T13" fmla="*/ 140 h 160"/>
                <a:gd name="T14" fmla="*/ 12 w 1074"/>
                <a:gd name="T15" fmla="*/ 132 h 160"/>
                <a:gd name="T16" fmla="*/ 6 w 1074"/>
                <a:gd name="T17" fmla="*/ 120 h 160"/>
                <a:gd name="T18" fmla="*/ 2 w 1074"/>
                <a:gd name="T19" fmla="*/ 108 h 160"/>
                <a:gd name="T20" fmla="*/ 0 w 1074"/>
                <a:gd name="T21" fmla="*/ 96 h 160"/>
                <a:gd name="T22" fmla="*/ 0 w 1074"/>
                <a:gd name="T23" fmla="*/ 64 h 160"/>
                <a:gd name="T24" fmla="*/ 0 w 1074"/>
                <a:gd name="T25" fmla="*/ 64 h 160"/>
                <a:gd name="T26" fmla="*/ 2 w 1074"/>
                <a:gd name="T27" fmla="*/ 50 h 160"/>
                <a:gd name="T28" fmla="*/ 6 w 1074"/>
                <a:gd name="T29" fmla="*/ 38 h 160"/>
                <a:gd name="T30" fmla="*/ 12 w 1074"/>
                <a:gd name="T31" fmla="*/ 28 h 160"/>
                <a:gd name="T32" fmla="*/ 20 w 1074"/>
                <a:gd name="T33" fmla="*/ 18 h 160"/>
                <a:gd name="T34" fmla="*/ 28 w 1074"/>
                <a:gd name="T35" fmla="*/ 10 h 160"/>
                <a:gd name="T36" fmla="*/ 40 w 1074"/>
                <a:gd name="T37" fmla="*/ 4 h 160"/>
                <a:gd name="T38" fmla="*/ 52 w 1074"/>
                <a:gd name="T39" fmla="*/ 0 h 160"/>
                <a:gd name="T40" fmla="*/ 64 w 1074"/>
                <a:gd name="T41" fmla="*/ 0 h 160"/>
                <a:gd name="T42" fmla="*/ 1010 w 1074"/>
                <a:gd name="T43" fmla="*/ 0 h 160"/>
                <a:gd name="T44" fmla="*/ 1010 w 1074"/>
                <a:gd name="T45" fmla="*/ 0 h 160"/>
                <a:gd name="T46" fmla="*/ 1022 w 1074"/>
                <a:gd name="T47" fmla="*/ 0 h 160"/>
                <a:gd name="T48" fmla="*/ 1034 w 1074"/>
                <a:gd name="T49" fmla="*/ 4 h 160"/>
                <a:gd name="T50" fmla="*/ 1046 w 1074"/>
                <a:gd name="T51" fmla="*/ 10 h 160"/>
                <a:gd name="T52" fmla="*/ 1054 w 1074"/>
                <a:gd name="T53" fmla="*/ 18 h 160"/>
                <a:gd name="T54" fmla="*/ 1062 w 1074"/>
                <a:gd name="T55" fmla="*/ 28 h 160"/>
                <a:gd name="T56" fmla="*/ 1068 w 1074"/>
                <a:gd name="T57" fmla="*/ 38 h 160"/>
                <a:gd name="T58" fmla="*/ 1072 w 1074"/>
                <a:gd name="T59" fmla="*/ 50 h 160"/>
                <a:gd name="T60" fmla="*/ 1074 w 1074"/>
                <a:gd name="T61" fmla="*/ 64 h 160"/>
                <a:gd name="T62" fmla="*/ 1074 w 1074"/>
                <a:gd name="T63" fmla="*/ 96 h 160"/>
                <a:gd name="T64" fmla="*/ 1074 w 1074"/>
                <a:gd name="T65" fmla="*/ 96 h 160"/>
                <a:gd name="T66" fmla="*/ 1072 w 1074"/>
                <a:gd name="T67" fmla="*/ 108 h 160"/>
                <a:gd name="T68" fmla="*/ 1068 w 1074"/>
                <a:gd name="T69" fmla="*/ 120 h 160"/>
                <a:gd name="T70" fmla="*/ 1062 w 1074"/>
                <a:gd name="T71" fmla="*/ 132 h 160"/>
                <a:gd name="T72" fmla="*/ 1054 w 1074"/>
                <a:gd name="T73" fmla="*/ 140 h 160"/>
                <a:gd name="T74" fmla="*/ 1046 w 1074"/>
                <a:gd name="T75" fmla="*/ 148 h 160"/>
                <a:gd name="T76" fmla="*/ 1034 w 1074"/>
                <a:gd name="T77" fmla="*/ 154 h 160"/>
                <a:gd name="T78" fmla="*/ 1022 w 1074"/>
                <a:gd name="T79" fmla="*/ 158 h 160"/>
                <a:gd name="T80" fmla="*/ 1010 w 1074"/>
                <a:gd name="T81" fmla="*/ 160 h 160"/>
                <a:gd name="T82" fmla="*/ 1010 w 1074"/>
                <a:gd name="T8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4" h="160">
                  <a:moveTo>
                    <a:pt x="1010" y="160"/>
                  </a:moveTo>
                  <a:lnTo>
                    <a:pt x="64" y="160"/>
                  </a:lnTo>
                  <a:lnTo>
                    <a:pt x="64" y="160"/>
                  </a:lnTo>
                  <a:lnTo>
                    <a:pt x="52" y="158"/>
                  </a:lnTo>
                  <a:lnTo>
                    <a:pt x="40" y="154"/>
                  </a:lnTo>
                  <a:lnTo>
                    <a:pt x="28" y="148"/>
                  </a:lnTo>
                  <a:lnTo>
                    <a:pt x="20" y="140"/>
                  </a:lnTo>
                  <a:lnTo>
                    <a:pt x="12" y="132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1022" y="0"/>
                  </a:lnTo>
                  <a:lnTo>
                    <a:pt x="1034" y="4"/>
                  </a:lnTo>
                  <a:lnTo>
                    <a:pt x="1046" y="10"/>
                  </a:lnTo>
                  <a:lnTo>
                    <a:pt x="1054" y="18"/>
                  </a:lnTo>
                  <a:lnTo>
                    <a:pt x="1062" y="28"/>
                  </a:lnTo>
                  <a:lnTo>
                    <a:pt x="1068" y="38"/>
                  </a:lnTo>
                  <a:lnTo>
                    <a:pt x="1072" y="50"/>
                  </a:lnTo>
                  <a:lnTo>
                    <a:pt x="1074" y="64"/>
                  </a:lnTo>
                  <a:lnTo>
                    <a:pt x="1074" y="96"/>
                  </a:lnTo>
                  <a:lnTo>
                    <a:pt x="1074" y="96"/>
                  </a:lnTo>
                  <a:lnTo>
                    <a:pt x="1072" y="108"/>
                  </a:lnTo>
                  <a:lnTo>
                    <a:pt x="1068" y="120"/>
                  </a:lnTo>
                  <a:lnTo>
                    <a:pt x="1062" y="132"/>
                  </a:lnTo>
                  <a:lnTo>
                    <a:pt x="1054" y="140"/>
                  </a:lnTo>
                  <a:lnTo>
                    <a:pt x="1046" y="148"/>
                  </a:lnTo>
                  <a:lnTo>
                    <a:pt x="1034" y="154"/>
                  </a:lnTo>
                  <a:lnTo>
                    <a:pt x="1022" y="158"/>
                  </a:lnTo>
                  <a:lnTo>
                    <a:pt x="1010" y="160"/>
                  </a:lnTo>
                  <a:lnTo>
                    <a:pt x="101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0" name="Freeform 15"/>
            <p:cNvSpPr>
              <a:spLocks/>
            </p:cNvSpPr>
            <p:nvPr/>
          </p:nvSpPr>
          <p:spPr bwMode="auto">
            <a:xfrm>
              <a:off x="1832" y="3134"/>
              <a:ext cx="318" cy="318"/>
            </a:xfrm>
            <a:custGeom>
              <a:avLst/>
              <a:gdLst>
                <a:gd name="T0" fmla="*/ 318 w 318"/>
                <a:gd name="T1" fmla="*/ 160 h 318"/>
                <a:gd name="T2" fmla="*/ 314 w 318"/>
                <a:gd name="T3" fmla="*/ 192 h 318"/>
                <a:gd name="T4" fmla="*/ 306 w 318"/>
                <a:gd name="T5" fmla="*/ 220 h 318"/>
                <a:gd name="T6" fmla="*/ 290 w 318"/>
                <a:gd name="T7" fmla="*/ 248 h 318"/>
                <a:gd name="T8" fmla="*/ 272 w 318"/>
                <a:gd name="T9" fmla="*/ 272 h 318"/>
                <a:gd name="T10" fmla="*/ 248 w 318"/>
                <a:gd name="T11" fmla="*/ 290 h 318"/>
                <a:gd name="T12" fmla="*/ 220 w 318"/>
                <a:gd name="T13" fmla="*/ 306 h 318"/>
                <a:gd name="T14" fmla="*/ 190 w 318"/>
                <a:gd name="T15" fmla="*/ 314 h 318"/>
                <a:gd name="T16" fmla="*/ 160 w 318"/>
                <a:gd name="T17" fmla="*/ 318 h 318"/>
                <a:gd name="T18" fmla="*/ 142 w 318"/>
                <a:gd name="T19" fmla="*/ 316 h 318"/>
                <a:gd name="T20" fmla="*/ 112 w 318"/>
                <a:gd name="T21" fmla="*/ 310 h 318"/>
                <a:gd name="T22" fmla="*/ 84 w 318"/>
                <a:gd name="T23" fmla="*/ 298 h 318"/>
                <a:gd name="T24" fmla="*/ 58 w 318"/>
                <a:gd name="T25" fmla="*/ 282 h 318"/>
                <a:gd name="T26" fmla="*/ 36 w 318"/>
                <a:gd name="T27" fmla="*/ 260 h 318"/>
                <a:gd name="T28" fmla="*/ 20 w 318"/>
                <a:gd name="T29" fmla="*/ 234 h 318"/>
                <a:gd name="T30" fmla="*/ 8 w 318"/>
                <a:gd name="T31" fmla="*/ 206 h 318"/>
                <a:gd name="T32" fmla="*/ 2 w 318"/>
                <a:gd name="T33" fmla="*/ 176 h 318"/>
                <a:gd name="T34" fmla="*/ 0 w 318"/>
                <a:gd name="T35" fmla="*/ 160 h 318"/>
                <a:gd name="T36" fmla="*/ 4 w 318"/>
                <a:gd name="T37" fmla="*/ 128 h 318"/>
                <a:gd name="T38" fmla="*/ 14 w 318"/>
                <a:gd name="T39" fmla="*/ 98 h 318"/>
                <a:gd name="T40" fmla="*/ 28 w 318"/>
                <a:gd name="T41" fmla="*/ 70 h 318"/>
                <a:gd name="T42" fmla="*/ 48 w 318"/>
                <a:gd name="T43" fmla="*/ 48 h 318"/>
                <a:gd name="T44" fmla="*/ 70 w 318"/>
                <a:gd name="T45" fmla="*/ 28 h 318"/>
                <a:gd name="T46" fmla="*/ 98 w 318"/>
                <a:gd name="T47" fmla="*/ 14 h 318"/>
                <a:gd name="T48" fmla="*/ 128 w 318"/>
                <a:gd name="T49" fmla="*/ 4 h 318"/>
                <a:gd name="T50" fmla="*/ 160 w 318"/>
                <a:gd name="T51" fmla="*/ 0 h 318"/>
                <a:gd name="T52" fmla="*/ 176 w 318"/>
                <a:gd name="T53" fmla="*/ 2 h 318"/>
                <a:gd name="T54" fmla="*/ 206 w 318"/>
                <a:gd name="T55" fmla="*/ 8 h 318"/>
                <a:gd name="T56" fmla="*/ 234 w 318"/>
                <a:gd name="T57" fmla="*/ 20 h 318"/>
                <a:gd name="T58" fmla="*/ 260 w 318"/>
                <a:gd name="T59" fmla="*/ 38 h 318"/>
                <a:gd name="T60" fmla="*/ 282 w 318"/>
                <a:gd name="T61" fmla="*/ 58 h 318"/>
                <a:gd name="T62" fmla="*/ 298 w 318"/>
                <a:gd name="T63" fmla="*/ 84 h 318"/>
                <a:gd name="T64" fmla="*/ 310 w 318"/>
                <a:gd name="T65" fmla="*/ 112 h 318"/>
                <a:gd name="T66" fmla="*/ 316 w 318"/>
                <a:gd name="T67" fmla="*/ 144 h 318"/>
                <a:gd name="T68" fmla="*/ 318 w 318"/>
                <a:gd name="T69" fmla="*/ 1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318">
                  <a:moveTo>
                    <a:pt x="318" y="160"/>
                  </a:moveTo>
                  <a:lnTo>
                    <a:pt x="318" y="160"/>
                  </a:lnTo>
                  <a:lnTo>
                    <a:pt x="316" y="176"/>
                  </a:lnTo>
                  <a:lnTo>
                    <a:pt x="314" y="192"/>
                  </a:lnTo>
                  <a:lnTo>
                    <a:pt x="310" y="206"/>
                  </a:lnTo>
                  <a:lnTo>
                    <a:pt x="306" y="220"/>
                  </a:lnTo>
                  <a:lnTo>
                    <a:pt x="298" y="234"/>
                  </a:lnTo>
                  <a:lnTo>
                    <a:pt x="290" y="248"/>
                  </a:lnTo>
                  <a:lnTo>
                    <a:pt x="282" y="260"/>
                  </a:lnTo>
                  <a:lnTo>
                    <a:pt x="272" y="272"/>
                  </a:lnTo>
                  <a:lnTo>
                    <a:pt x="260" y="282"/>
                  </a:lnTo>
                  <a:lnTo>
                    <a:pt x="248" y="290"/>
                  </a:lnTo>
                  <a:lnTo>
                    <a:pt x="234" y="298"/>
                  </a:lnTo>
                  <a:lnTo>
                    <a:pt x="220" y="306"/>
                  </a:lnTo>
                  <a:lnTo>
                    <a:pt x="206" y="310"/>
                  </a:lnTo>
                  <a:lnTo>
                    <a:pt x="190" y="314"/>
                  </a:lnTo>
                  <a:lnTo>
                    <a:pt x="176" y="316"/>
                  </a:lnTo>
                  <a:lnTo>
                    <a:pt x="160" y="318"/>
                  </a:lnTo>
                  <a:lnTo>
                    <a:pt x="160" y="318"/>
                  </a:lnTo>
                  <a:lnTo>
                    <a:pt x="142" y="316"/>
                  </a:lnTo>
                  <a:lnTo>
                    <a:pt x="128" y="314"/>
                  </a:lnTo>
                  <a:lnTo>
                    <a:pt x="112" y="310"/>
                  </a:lnTo>
                  <a:lnTo>
                    <a:pt x="98" y="306"/>
                  </a:lnTo>
                  <a:lnTo>
                    <a:pt x="84" y="298"/>
                  </a:lnTo>
                  <a:lnTo>
                    <a:pt x="70" y="290"/>
                  </a:lnTo>
                  <a:lnTo>
                    <a:pt x="58" y="282"/>
                  </a:lnTo>
                  <a:lnTo>
                    <a:pt x="48" y="272"/>
                  </a:lnTo>
                  <a:lnTo>
                    <a:pt x="36" y="260"/>
                  </a:lnTo>
                  <a:lnTo>
                    <a:pt x="28" y="248"/>
                  </a:lnTo>
                  <a:lnTo>
                    <a:pt x="20" y="234"/>
                  </a:lnTo>
                  <a:lnTo>
                    <a:pt x="14" y="220"/>
                  </a:lnTo>
                  <a:lnTo>
                    <a:pt x="8" y="206"/>
                  </a:lnTo>
                  <a:lnTo>
                    <a:pt x="4" y="192"/>
                  </a:lnTo>
                  <a:lnTo>
                    <a:pt x="2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44"/>
                  </a:lnTo>
                  <a:lnTo>
                    <a:pt x="4" y="128"/>
                  </a:lnTo>
                  <a:lnTo>
                    <a:pt x="8" y="112"/>
                  </a:lnTo>
                  <a:lnTo>
                    <a:pt x="14" y="98"/>
                  </a:lnTo>
                  <a:lnTo>
                    <a:pt x="20" y="84"/>
                  </a:lnTo>
                  <a:lnTo>
                    <a:pt x="28" y="70"/>
                  </a:lnTo>
                  <a:lnTo>
                    <a:pt x="36" y="58"/>
                  </a:lnTo>
                  <a:lnTo>
                    <a:pt x="48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2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4"/>
                  </a:lnTo>
                  <a:lnTo>
                    <a:pt x="206" y="8"/>
                  </a:lnTo>
                  <a:lnTo>
                    <a:pt x="220" y="14"/>
                  </a:lnTo>
                  <a:lnTo>
                    <a:pt x="234" y="20"/>
                  </a:lnTo>
                  <a:lnTo>
                    <a:pt x="248" y="28"/>
                  </a:lnTo>
                  <a:lnTo>
                    <a:pt x="260" y="38"/>
                  </a:lnTo>
                  <a:lnTo>
                    <a:pt x="272" y="48"/>
                  </a:lnTo>
                  <a:lnTo>
                    <a:pt x="282" y="58"/>
                  </a:lnTo>
                  <a:lnTo>
                    <a:pt x="290" y="70"/>
                  </a:lnTo>
                  <a:lnTo>
                    <a:pt x="298" y="84"/>
                  </a:lnTo>
                  <a:lnTo>
                    <a:pt x="306" y="98"/>
                  </a:lnTo>
                  <a:lnTo>
                    <a:pt x="310" y="112"/>
                  </a:lnTo>
                  <a:lnTo>
                    <a:pt x="314" y="128"/>
                  </a:lnTo>
                  <a:lnTo>
                    <a:pt x="316" y="144"/>
                  </a:lnTo>
                  <a:lnTo>
                    <a:pt x="318" y="160"/>
                  </a:lnTo>
                  <a:lnTo>
                    <a:pt x="31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1" name="Freeform 16"/>
            <p:cNvSpPr>
              <a:spLocks/>
            </p:cNvSpPr>
            <p:nvPr/>
          </p:nvSpPr>
          <p:spPr bwMode="auto">
            <a:xfrm>
              <a:off x="2328" y="3134"/>
              <a:ext cx="318" cy="318"/>
            </a:xfrm>
            <a:custGeom>
              <a:avLst/>
              <a:gdLst>
                <a:gd name="T0" fmla="*/ 318 w 318"/>
                <a:gd name="T1" fmla="*/ 160 h 318"/>
                <a:gd name="T2" fmla="*/ 314 w 318"/>
                <a:gd name="T3" fmla="*/ 192 h 318"/>
                <a:gd name="T4" fmla="*/ 306 w 318"/>
                <a:gd name="T5" fmla="*/ 220 h 318"/>
                <a:gd name="T6" fmla="*/ 290 w 318"/>
                <a:gd name="T7" fmla="*/ 248 h 318"/>
                <a:gd name="T8" fmla="*/ 272 w 318"/>
                <a:gd name="T9" fmla="*/ 272 h 318"/>
                <a:gd name="T10" fmla="*/ 248 w 318"/>
                <a:gd name="T11" fmla="*/ 290 h 318"/>
                <a:gd name="T12" fmla="*/ 220 w 318"/>
                <a:gd name="T13" fmla="*/ 306 h 318"/>
                <a:gd name="T14" fmla="*/ 190 w 318"/>
                <a:gd name="T15" fmla="*/ 314 h 318"/>
                <a:gd name="T16" fmla="*/ 160 w 318"/>
                <a:gd name="T17" fmla="*/ 318 h 318"/>
                <a:gd name="T18" fmla="*/ 142 w 318"/>
                <a:gd name="T19" fmla="*/ 316 h 318"/>
                <a:gd name="T20" fmla="*/ 112 w 318"/>
                <a:gd name="T21" fmla="*/ 310 h 318"/>
                <a:gd name="T22" fmla="*/ 84 w 318"/>
                <a:gd name="T23" fmla="*/ 298 h 318"/>
                <a:gd name="T24" fmla="*/ 58 w 318"/>
                <a:gd name="T25" fmla="*/ 282 h 318"/>
                <a:gd name="T26" fmla="*/ 36 w 318"/>
                <a:gd name="T27" fmla="*/ 260 h 318"/>
                <a:gd name="T28" fmla="*/ 20 w 318"/>
                <a:gd name="T29" fmla="*/ 234 h 318"/>
                <a:gd name="T30" fmla="*/ 8 w 318"/>
                <a:gd name="T31" fmla="*/ 206 h 318"/>
                <a:gd name="T32" fmla="*/ 2 w 318"/>
                <a:gd name="T33" fmla="*/ 176 h 318"/>
                <a:gd name="T34" fmla="*/ 0 w 318"/>
                <a:gd name="T35" fmla="*/ 160 h 318"/>
                <a:gd name="T36" fmla="*/ 4 w 318"/>
                <a:gd name="T37" fmla="*/ 128 h 318"/>
                <a:gd name="T38" fmla="*/ 14 w 318"/>
                <a:gd name="T39" fmla="*/ 98 h 318"/>
                <a:gd name="T40" fmla="*/ 28 w 318"/>
                <a:gd name="T41" fmla="*/ 70 h 318"/>
                <a:gd name="T42" fmla="*/ 48 w 318"/>
                <a:gd name="T43" fmla="*/ 48 h 318"/>
                <a:gd name="T44" fmla="*/ 70 w 318"/>
                <a:gd name="T45" fmla="*/ 28 h 318"/>
                <a:gd name="T46" fmla="*/ 98 w 318"/>
                <a:gd name="T47" fmla="*/ 14 h 318"/>
                <a:gd name="T48" fmla="*/ 128 w 318"/>
                <a:gd name="T49" fmla="*/ 4 h 318"/>
                <a:gd name="T50" fmla="*/ 160 w 318"/>
                <a:gd name="T51" fmla="*/ 0 h 318"/>
                <a:gd name="T52" fmla="*/ 176 w 318"/>
                <a:gd name="T53" fmla="*/ 2 h 318"/>
                <a:gd name="T54" fmla="*/ 206 w 318"/>
                <a:gd name="T55" fmla="*/ 8 h 318"/>
                <a:gd name="T56" fmla="*/ 234 w 318"/>
                <a:gd name="T57" fmla="*/ 20 h 318"/>
                <a:gd name="T58" fmla="*/ 260 w 318"/>
                <a:gd name="T59" fmla="*/ 38 h 318"/>
                <a:gd name="T60" fmla="*/ 282 w 318"/>
                <a:gd name="T61" fmla="*/ 58 h 318"/>
                <a:gd name="T62" fmla="*/ 298 w 318"/>
                <a:gd name="T63" fmla="*/ 84 h 318"/>
                <a:gd name="T64" fmla="*/ 310 w 318"/>
                <a:gd name="T65" fmla="*/ 112 h 318"/>
                <a:gd name="T66" fmla="*/ 316 w 318"/>
                <a:gd name="T67" fmla="*/ 144 h 318"/>
                <a:gd name="T68" fmla="*/ 318 w 318"/>
                <a:gd name="T69" fmla="*/ 1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8" h="318">
                  <a:moveTo>
                    <a:pt x="318" y="160"/>
                  </a:moveTo>
                  <a:lnTo>
                    <a:pt x="318" y="160"/>
                  </a:lnTo>
                  <a:lnTo>
                    <a:pt x="316" y="176"/>
                  </a:lnTo>
                  <a:lnTo>
                    <a:pt x="314" y="192"/>
                  </a:lnTo>
                  <a:lnTo>
                    <a:pt x="310" y="206"/>
                  </a:lnTo>
                  <a:lnTo>
                    <a:pt x="306" y="220"/>
                  </a:lnTo>
                  <a:lnTo>
                    <a:pt x="298" y="234"/>
                  </a:lnTo>
                  <a:lnTo>
                    <a:pt x="290" y="248"/>
                  </a:lnTo>
                  <a:lnTo>
                    <a:pt x="282" y="260"/>
                  </a:lnTo>
                  <a:lnTo>
                    <a:pt x="272" y="272"/>
                  </a:lnTo>
                  <a:lnTo>
                    <a:pt x="260" y="282"/>
                  </a:lnTo>
                  <a:lnTo>
                    <a:pt x="248" y="290"/>
                  </a:lnTo>
                  <a:lnTo>
                    <a:pt x="234" y="298"/>
                  </a:lnTo>
                  <a:lnTo>
                    <a:pt x="220" y="306"/>
                  </a:lnTo>
                  <a:lnTo>
                    <a:pt x="206" y="310"/>
                  </a:lnTo>
                  <a:lnTo>
                    <a:pt x="190" y="314"/>
                  </a:lnTo>
                  <a:lnTo>
                    <a:pt x="176" y="316"/>
                  </a:lnTo>
                  <a:lnTo>
                    <a:pt x="160" y="318"/>
                  </a:lnTo>
                  <a:lnTo>
                    <a:pt x="160" y="318"/>
                  </a:lnTo>
                  <a:lnTo>
                    <a:pt x="142" y="316"/>
                  </a:lnTo>
                  <a:lnTo>
                    <a:pt x="128" y="314"/>
                  </a:lnTo>
                  <a:lnTo>
                    <a:pt x="112" y="310"/>
                  </a:lnTo>
                  <a:lnTo>
                    <a:pt x="98" y="306"/>
                  </a:lnTo>
                  <a:lnTo>
                    <a:pt x="84" y="298"/>
                  </a:lnTo>
                  <a:lnTo>
                    <a:pt x="70" y="290"/>
                  </a:lnTo>
                  <a:lnTo>
                    <a:pt x="58" y="282"/>
                  </a:lnTo>
                  <a:lnTo>
                    <a:pt x="48" y="272"/>
                  </a:lnTo>
                  <a:lnTo>
                    <a:pt x="36" y="260"/>
                  </a:lnTo>
                  <a:lnTo>
                    <a:pt x="28" y="248"/>
                  </a:lnTo>
                  <a:lnTo>
                    <a:pt x="20" y="234"/>
                  </a:lnTo>
                  <a:lnTo>
                    <a:pt x="14" y="220"/>
                  </a:lnTo>
                  <a:lnTo>
                    <a:pt x="8" y="206"/>
                  </a:lnTo>
                  <a:lnTo>
                    <a:pt x="4" y="192"/>
                  </a:lnTo>
                  <a:lnTo>
                    <a:pt x="2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44"/>
                  </a:lnTo>
                  <a:lnTo>
                    <a:pt x="4" y="128"/>
                  </a:lnTo>
                  <a:lnTo>
                    <a:pt x="8" y="112"/>
                  </a:lnTo>
                  <a:lnTo>
                    <a:pt x="14" y="98"/>
                  </a:lnTo>
                  <a:lnTo>
                    <a:pt x="20" y="84"/>
                  </a:lnTo>
                  <a:lnTo>
                    <a:pt x="28" y="70"/>
                  </a:lnTo>
                  <a:lnTo>
                    <a:pt x="36" y="58"/>
                  </a:lnTo>
                  <a:lnTo>
                    <a:pt x="48" y="48"/>
                  </a:lnTo>
                  <a:lnTo>
                    <a:pt x="58" y="38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4"/>
                  </a:lnTo>
                  <a:lnTo>
                    <a:pt x="112" y="8"/>
                  </a:lnTo>
                  <a:lnTo>
                    <a:pt x="128" y="4"/>
                  </a:lnTo>
                  <a:lnTo>
                    <a:pt x="142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4"/>
                  </a:lnTo>
                  <a:lnTo>
                    <a:pt x="206" y="8"/>
                  </a:lnTo>
                  <a:lnTo>
                    <a:pt x="220" y="14"/>
                  </a:lnTo>
                  <a:lnTo>
                    <a:pt x="234" y="20"/>
                  </a:lnTo>
                  <a:lnTo>
                    <a:pt x="248" y="28"/>
                  </a:lnTo>
                  <a:lnTo>
                    <a:pt x="260" y="38"/>
                  </a:lnTo>
                  <a:lnTo>
                    <a:pt x="272" y="48"/>
                  </a:lnTo>
                  <a:lnTo>
                    <a:pt x="282" y="58"/>
                  </a:lnTo>
                  <a:lnTo>
                    <a:pt x="290" y="70"/>
                  </a:lnTo>
                  <a:lnTo>
                    <a:pt x="298" y="84"/>
                  </a:lnTo>
                  <a:lnTo>
                    <a:pt x="306" y="98"/>
                  </a:lnTo>
                  <a:lnTo>
                    <a:pt x="310" y="112"/>
                  </a:lnTo>
                  <a:lnTo>
                    <a:pt x="314" y="128"/>
                  </a:lnTo>
                  <a:lnTo>
                    <a:pt x="316" y="144"/>
                  </a:lnTo>
                  <a:lnTo>
                    <a:pt x="318" y="160"/>
                  </a:lnTo>
                  <a:lnTo>
                    <a:pt x="31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92" name="Obraz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88" y="5404739"/>
            <a:ext cx="447359" cy="447359"/>
          </a:xfrm>
          <a:prstGeom prst="rect">
            <a:avLst/>
          </a:prstGeom>
        </p:spPr>
      </p:pic>
      <p:pic>
        <p:nvPicPr>
          <p:cNvPr id="193" name="Obraz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416" y="5566910"/>
            <a:ext cx="367635" cy="367635"/>
          </a:xfrm>
          <a:prstGeom prst="rect">
            <a:avLst/>
          </a:prstGeom>
        </p:spPr>
      </p:pic>
      <p:grpSp>
        <p:nvGrpSpPr>
          <p:cNvPr id="3" name="Group 7"/>
          <p:cNvGrpSpPr>
            <a:grpSpLocks noChangeAspect="1"/>
          </p:cNvGrpSpPr>
          <p:nvPr/>
        </p:nvGrpSpPr>
        <p:grpSpPr bwMode="auto">
          <a:xfrm flipH="1">
            <a:off x="3535808" y="1981205"/>
            <a:ext cx="645990" cy="305465"/>
            <a:chOff x="60" y="827"/>
            <a:chExt cx="5638" cy="2666"/>
          </a:xfrm>
          <a:solidFill>
            <a:schemeClr val="bg1"/>
          </a:solidFill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60" y="2665"/>
              <a:ext cx="5638" cy="449"/>
            </a:xfrm>
            <a:custGeom>
              <a:avLst/>
              <a:gdLst>
                <a:gd name="T0" fmla="*/ 0 w 2816"/>
                <a:gd name="T1" fmla="*/ 0 h 224"/>
                <a:gd name="T2" fmla="*/ 0 w 2816"/>
                <a:gd name="T3" fmla="*/ 123 h 224"/>
                <a:gd name="T4" fmla="*/ 102 w 2816"/>
                <a:gd name="T5" fmla="*/ 224 h 224"/>
                <a:gd name="T6" fmla="*/ 108 w 2816"/>
                <a:gd name="T7" fmla="*/ 224 h 224"/>
                <a:gd name="T8" fmla="*/ 325 w 2816"/>
                <a:gd name="T9" fmla="*/ 27 h 224"/>
                <a:gd name="T10" fmla="*/ 515 w 2816"/>
                <a:gd name="T11" fmla="*/ 137 h 224"/>
                <a:gd name="T12" fmla="*/ 705 w 2816"/>
                <a:gd name="T13" fmla="*/ 27 h 224"/>
                <a:gd name="T14" fmla="*/ 922 w 2816"/>
                <a:gd name="T15" fmla="*/ 224 h 224"/>
                <a:gd name="T16" fmla="*/ 1896 w 2816"/>
                <a:gd name="T17" fmla="*/ 224 h 224"/>
                <a:gd name="T18" fmla="*/ 2113 w 2816"/>
                <a:gd name="T19" fmla="*/ 27 h 224"/>
                <a:gd name="T20" fmla="*/ 2303 w 2816"/>
                <a:gd name="T21" fmla="*/ 137 h 224"/>
                <a:gd name="T22" fmla="*/ 2493 w 2816"/>
                <a:gd name="T23" fmla="*/ 27 h 224"/>
                <a:gd name="T24" fmla="*/ 2710 w 2816"/>
                <a:gd name="T25" fmla="*/ 224 h 224"/>
                <a:gd name="T26" fmla="*/ 2718 w 2816"/>
                <a:gd name="T27" fmla="*/ 224 h 224"/>
                <a:gd name="T28" fmla="*/ 2816 w 2816"/>
                <a:gd name="T29" fmla="*/ 123 h 224"/>
                <a:gd name="T30" fmla="*/ 2816 w 2816"/>
                <a:gd name="T31" fmla="*/ 0 h 224"/>
                <a:gd name="T32" fmla="*/ 0 w 2816"/>
                <a:gd name="T3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6" h="224">
                  <a:moveTo>
                    <a:pt x="0" y="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78"/>
                    <a:pt x="47" y="224"/>
                    <a:pt x="102" y="224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19" y="112"/>
                    <a:pt x="212" y="27"/>
                    <a:pt x="325" y="27"/>
                  </a:cubicBezTo>
                  <a:cubicBezTo>
                    <a:pt x="407" y="27"/>
                    <a:pt x="478" y="71"/>
                    <a:pt x="515" y="137"/>
                  </a:cubicBezTo>
                  <a:cubicBezTo>
                    <a:pt x="553" y="71"/>
                    <a:pt x="624" y="27"/>
                    <a:pt x="705" y="27"/>
                  </a:cubicBezTo>
                  <a:cubicBezTo>
                    <a:pt x="818" y="27"/>
                    <a:pt x="911" y="112"/>
                    <a:pt x="922" y="224"/>
                  </a:cubicBezTo>
                  <a:cubicBezTo>
                    <a:pt x="1896" y="224"/>
                    <a:pt x="1896" y="224"/>
                    <a:pt x="1896" y="224"/>
                  </a:cubicBezTo>
                  <a:cubicBezTo>
                    <a:pt x="1907" y="112"/>
                    <a:pt x="2000" y="27"/>
                    <a:pt x="2113" y="27"/>
                  </a:cubicBezTo>
                  <a:cubicBezTo>
                    <a:pt x="2195" y="27"/>
                    <a:pt x="2266" y="71"/>
                    <a:pt x="2303" y="137"/>
                  </a:cubicBezTo>
                  <a:cubicBezTo>
                    <a:pt x="2341" y="71"/>
                    <a:pt x="2412" y="27"/>
                    <a:pt x="2493" y="27"/>
                  </a:cubicBezTo>
                  <a:cubicBezTo>
                    <a:pt x="2606" y="27"/>
                    <a:pt x="2699" y="112"/>
                    <a:pt x="2710" y="224"/>
                  </a:cubicBezTo>
                  <a:cubicBezTo>
                    <a:pt x="2718" y="224"/>
                    <a:pt x="2718" y="224"/>
                    <a:pt x="2718" y="224"/>
                  </a:cubicBezTo>
                  <a:cubicBezTo>
                    <a:pt x="2773" y="224"/>
                    <a:pt x="2816" y="178"/>
                    <a:pt x="2816" y="123"/>
                  </a:cubicBezTo>
                  <a:cubicBezTo>
                    <a:pt x="2816" y="0"/>
                    <a:pt x="2816" y="0"/>
                    <a:pt x="281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275" y="897"/>
              <a:ext cx="543" cy="896"/>
            </a:xfrm>
            <a:custGeom>
              <a:avLst/>
              <a:gdLst>
                <a:gd name="T0" fmla="*/ 190 w 271"/>
                <a:gd name="T1" fmla="*/ 433 h 447"/>
                <a:gd name="T2" fmla="*/ 12 w 271"/>
                <a:gd name="T3" fmla="*/ 235 h 447"/>
                <a:gd name="T4" fmla="*/ 14 w 271"/>
                <a:gd name="T5" fmla="*/ 190 h 447"/>
                <a:gd name="T6" fmla="*/ 212 w 271"/>
                <a:gd name="T7" fmla="*/ 12 h 447"/>
                <a:gd name="T8" fmla="*/ 257 w 271"/>
                <a:gd name="T9" fmla="*/ 14 h 447"/>
                <a:gd name="T10" fmla="*/ 260 w 271"/>
                <a:gd name="T11" fmla="*/ 17 h 447"/>
                <a:gd name="T12" fmla="*/ 257 w 271"/>
                <a:gd name="T13" fmla="*/ 62 h 447"/>
                <a:gd name="T14" fmla="*/ 110 w 271"/>
                <a:gd name="T15" fmla="*/ 195 h 447"/>
                <a:gd name="T16" fmla="*/ 107 w 271"/>
                <a:gd name="T17" fmla="*/ 240 h 447"/>
                <a:gd name="T18" fmla="*/ 241 w 271"/>
                <a:gd name="T19" fmla="*/ 388 h 447"/>
                <a:gd name="T20" fmla="*/ 238 w 271"/>
                <a:gd name="T21" fmla="*/ 432 h 447"/>
                <a:gd name="T22" fmla="*/ 235 w 271"/>
                <a:gd name="T23" fmla="*/ 435 h 447"/>
                <a:gd name="T24" fmla="*/ 190 w 271"/>
                <a:gd name="T25" fmla="*/ 4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447">
                  <a:moveTo>
                    <a:pt x="190" y="433"/>
                  </a:moveTo>
                  <a:cubicBezTo>
                    <a:pt x="12" y="235"/>
                    <a:pt x="12" y="235"/>
                    <a:pt x="12" y="235"/>
                  </a:cubicBezTo>
                  <a:cubicBezTo>
                    <a:pt x="0" y="222"/>
                    <a:pt x="1" y="202"/>
                    <a:pt x="14" y="190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25" y="0"/>
                    <a:pt x="245" y="1"/>
                    <a:pt x="257" y="14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71" y="30"/>
                    <a:pt x="270" y="50"/>
                    <a:pt x="257" y="62"/>
                  </a:cubicBezTo>
                  <a:cubicBezTo>
                    <a:pt x="110" y="195"/>
                    <a:pt x="110" y="195"/>
                    <a:pt x="110" y="195"/>
                  </a:cubicBezTo>
                  <a:cubicBezTo>
                    <a:pt x="97" y="207"/>
                    <a:pt x="96" y="227"/>
                    <a:pt x="107" y="240"/>
                  </a:cubicBezTo>
                  <a:cubicBezTo>
                    <a:pt x="241" y="388"/>
                    <a:pt x="241" y="388"/>
                    <a:pt x="241" y="388"/>
                  </a:cubicBezTo>
                  <a:cubicBezTo>
                    <a:pt x="252" y="401"/>
                    <a:pt x="251" y="421"/>
                    <a:pt x="238" y="432"/>
                  </a:cubicBezTo>
                  <a:cubicBezTo>
                    <a:pt x="235" y="435"/>
                    <a:pt x="235" y="435"/>
                    <a:pt x="235" y="435"/>
                  </a:cubicBezTo>
                  <a:cubicBezTo>
                    <a:pt x="222" y="447"/>
                    <a:pt x="202" y="446"/>
                    <a:pt x="190" y="4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1189" y="827"/>
              <a:ext cx="1121" cy="202"/>
            </a:xfrm>
            <a:custGeom>
              <a:avLst/>
              <a:gdLst>
                <a:gd name="T0" fmla="*/ 526 w 560"/>
                <a:gd name="T1" fmla="*/ 101 h 101"/>
                <a:gd name="T2" fmla="*/ 34 w 560"/>
                <a:gd name="T3" fmla="*/ 101 h 101"/>
                <a:gd name="T4" fmla="*/ 0 w 560"/>
                <a:gd name="T5" fmla="*/ 67 h 101"/>
                <a:gd name="T6" fmla="*/ 0 w 560"/>
                <a:gd name="T7" fmla="*/ 33 h 101"/>
                <a:gd name="T8" fmla="*/ 34 w 560"/>
                <a:gd name="T9" fmla="*/ 0 h 101"/>
                <a:gd name="T10" fmla="*/ 526 w 560"/>
                <a:gd name="T11" fmla="*/ 0 h 101"/>
                <a:gd name="T12" fmla="*/ 560 w 560"/>
                <a:gd name="T13" fmla="*/ 33 h 101"/>
                <a:gd name="T14" fmla="*/ 560 w 560"/>
                <a:gd name="T15" fmla="*/ 67 h 101"/>
                <a:gd name="T16" fmla="*/ 526 w 560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101">
                  <a:moveTo>
                    <a:pt x="526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15" y="101"/>
                    <a:pt x="0" y="86"/>
                    <a:pt x="0" y="6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544" y="0"/>
                    <a:pt x="560" y="15"/>
                    <a:pt x="560" y="33"/>
                  </a:cubicBezTo>
                  <a:cubicBezTo>
                    <a:pt x="560" y="67"/>
                    <a:pt x="560" y="67"/>
                    <a:pt x="560" y="67"/>
                  </a:cubicBezTo>
                  <a:cubicBezTo>
                    <a:pt x="560" y="86"/>
                    <a:pt x="544" y="101"/>
                    <a:pt x="52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72" y="2815"/>
              <a:ext cx="677" cy="67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137" y="2815"/>
              <a:ext cx="677" cy="67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4717" y="2815"/>
              <a:ext cx="677" cy="67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3952" y="2815"/>
              <a:ext cx="677" cy="67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0" y="1342"/>
              <a:ext cx="5638" cy="1195"/>
            </a:xfrm>
            <a:custGeom>
              <a:avLst/>
              <a:gdLst>
                <a:gd name="T0" fmla="*/ 2418 w 2816"/>
                <a:gd name="T1" fmla="*/ 0 h 596"/>
                <a:gd name="T2" fmla="*/ 402 w 2816"/>
                <a:gd name="T3" fmla="*/ 0 h 596"/>
                <a:gd name="T4" fmla="*/ 0 w 2816"/>
                <a:gd name="T5" fmla="*/ 401 h 596"/>
                <a:gd name="T6" fmla="*/ 0 w 2816"/>
                <a:gd name="T7" fmla="*/ 596 h 596"/>
                <a:gd name="T8" fmla="*/ 2816 w 2816"/>
                <a:gd name="T9" fmla="*/ 596 h 596"/>
                <a:gd name="T10" fmla="*/ 2816 w 2816"/>
                <a:gd name="T11" fmla="*/ 401 h 596"/>
                <a:gd name="T12" fmla="*/ 2418 w 2816"/>
                <a:gd name="T13" fmla="*/ 0 h 596"/>
                <a:gd name="T14" fmla="*/ 448 w 2816"/>
                <a:gd name="T15" fmla="*/ 215 h 596"/>
                <a:gd name="T16" fmla="*/ 210 w 2816"/>
                <a:gd name="T17" fmla="*/ 456 h 596"/>
                <a:gd name="T18" fmla="*/ 110 w 2816"/>
                <a:gd name="T19" fmla="*/ 456 h 596"/>
                <a:gd name="T20" fmla="*/ 448 w 2816"/>
                <a:gd name="T21" fmla="*/ 115 h 596"/>
                <a:gd name="T22" fmla="*/ 448 w 2816"/>
                <a:gd name="T23" fmla="*/ 215 h 596"/>
                <a:gd name="T24" fmla="*/ 2610 w 2816"/>
                <a:gd name="T25" fmla="*/ 456 h 596"/>
                <a:gd name="T26" fmla="*/ 2368 w 2816"/>
                <a:gd name="T27" fmla="*/ 215 h 596"/>
                <a:gd name="T28" fmla="*/ 2368 w 2816"/>
                <a:gd name="T29" fmla="*/ 115 h 596"/>
                <a:gd name="T30" fmla="*/ 2710 w 2816"/>
                <a:gd name="T31" fmla="*/ 456 h 596"/>
                <a:gd name="T32" fmla="*/ 2610 w 2816"/>
                <a:gd name="T33" fmla="*/ 45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16" h="596">
                  <a:moveTo>
                    <a:pt x="2418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181" y="0"/>
                    <a:pt x="0" y="181"/>
                    <a:pt x="0" y="401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2816" y="596"/>
                    <a:pt x="2816" y="596"/>
                    <a:pt x="2816" y="596"/>
                  </a:cubicBezTo>
                  <a:cubicBezTo>
                    <a:pt x="2816" y="401"/>
                    <a:pt x="2816" y="401"/>
                    <a:pt x="2816" y="401"/>
                  </a:cubicBezTo>
                  <a:cubicBezTo>
                    <a:pt x="2816" y="181"/>
                    <a:pt x="2639" y="0"/>
                    <a:pt x="2418" y="0"/>
                  </a:cubicBezTo>
                  <a:close/>
                  <a:moveTo>
                    <a:pt x="448" y="215"/>
                  </a:moveTo>
                  <a:cubicBezTo>
                    <a:pt x="316" y="215"/>
                    <a:pt x="210" y="324"/>
                    <a:pt x="210" y="456"/>
                  </a:cubicBezTo>
                  <a:cubicBezTo>
                    <a:pt x="110" y="456"/>
                    <a:pt x="110" y="456"/>
                    <a:pt x="110" y="456"/>
                  </a:cubicBezTo>
                  <a:cubicBezTo>
                    <a:pt x="110" y="268"/>
                    <a:pt x="264" y="115"/>
                    <a:pt x="448" y="115"/>
                  </a:cubicBezTo>
                  <a:lnTo>
                    <a:pt x="448" y="215"/>
                  </a:lnTo>
                  <a:close/>
                  <a:moveTo>
                    <a:pt x="2610" y="456"/>
                  </a:moveTo>
                  <a:cubicBezTo>
                    <a:pt x="2610" y="324"/>
                    <a:pt x="2504" y="215"/>
                    <a:pt x="2368" y="215"/>
                  </a:cubicBezTo>
                  <a:cubicBezTo>
                    <a:pt x="2368" y="115"/>
                    <a:pt x="2368" y="115"/>
                    <a:pt x="2368" y="115"/>
                  </a:cubicBezTo>
                  <a:cubicBezTo>
                    <a:pt x="2556" y="115"/>
                    <a:pt x="2710" y="268"/>
                    <a:pt x="2710" y="456"/>
                  </a:cubicBezTo>
                  <a:lnTo>
                    <a:pt x="2610" y="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028" name="Picture 4" descr="N:\FOTY\Inne do prezentacji\logo lk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0" y="3786790"/>
            <a:ext cx="2167045" cy="4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0" name="Grupa 7449"/>
          <p:cNvGrpSpPr/>
          <p:nvPr/>
        </p:nvGrpSpPr>
        <p:grpSpPr>
          <a:xfrm>
            <a:off x="903002" y="2869370"/>
            <a:ext cx="7444958" cy="2445304"/>
            <a:chOff x="1027294" y="2647419"/>
            <a:chExt cx="7444958" cy="2813332"/>
          </a:xfrm>
        </p:grpSpPr>
        <p:sp>
          <p:nvSpPr>
            <p:cNvPr id="7449" name="Dowolny kształt 7448"/>
            <p:cNvSpPr/>
            <p:nvPr/>
          </p:nvSpPr>
          <p:spPr>
            <a:xfrm>
              <a:off x="1027294" y="3275860"/>
              <a:ext cx="452762" cy="1979721"/>
            </a:xfrm>
            <a:custGeom>
              <a:avLst/>
              <a:gdLst>
                <a:gd name="connsiteX0" fmla="*/ 452762 w 452762"/>
                <a:gd name="connsiteY0" fmla="*/ 0 h 1979721"/>
                <a:gd name="connsiteX1" fmla="*/ 452762 w 452762"/>
                <a:gd name="connsiteY1" fmla="*/ 958789 h 1979721"/>
                <a:gd name="connsiteX2" fmla="*/ 0 w 452762"/>
                <a:gd name="connsiteY2" fmla="*/ 958789 h 1979721"/>
                <a:gd name="connsiteX3" fmla="*/ 0 w 452762"/>
                <a:gd name="connsiteY3" fmla="*/ 1979721 h 19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62" h="1979721">
                  <a:moveTo>
                    <a:pt x="452762" y="0"/>
                  </a:moveTo>
                  <a:lnTo>
                    <a:pt x="452762" y="958789"/>
                  </a:lnTo>
                  <a:lnTo>
                    <a:pt x="0" y="958789"/>
                  </a:lnTo>
                  <a:lnTo>
                    <a:pt x="0" y="1979721"/>
                  </a:lnTo>
                </a:path>
              </a:pathLst>
            </a:custGeom>
            <a:ln w="9525">
              <a:solidFill>
                <a:schemeClr val="bg2">
                  <a:lumMod val="50000"/>
                </a:schemeClr>
              </a:solidFill>
              <a:prstDash val="dash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4" name="Dowolny kształt 503"/>
            <p:cNvSpPr/>
            <p:nvPr/>
          </p:nvSpPr>
          <p:spPr>
            <a:xfrm>
              <a:off x="2621147" y="3481030"/>
              <a:ext cx="194310" cy="1979721"/>
            </a:xfrm>
            <a:custGeom>
              <a:avLst/>
              <a:gdLst>
                <a:gd name="connsiteX0" fmla="*/ 452762 w 452762"/>
                <a:gd name="connsiteY0" fmla="*/ 0 h 1979721"/>
                <a:gd name="connsiteX1" fmla="*/ 452762 w 452762"/>
                <a:gd name="connsiteY1" fmla="*/ 958789 h 1979721"/>
                <a:gd name="connsiteX2" fmla="*/ 0 w 452762"/>
                <a:gd name="connsiteY2" fmla="*/ 958789 h 1979721"/>
                <a:gd name="connsiteX3" fmla="*/ 0 w 452762"/>
                <a:gd name="connsiteY3" fmla="*/ 1979721 h 19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62" h="1979721">
                  <a:moveTo>
                    <a:pt x="452762" y="0"/>
                  </a:moveTo>
                  <a:lnTo>
                    <a:pt x="452762" y="958789"/>
                  </a:lnTo>
                  <a:lnTo>
                    <a:pt x="0" y="958789"/>
                  </a:lnTo>
                  <a:lnTo>
                    <a:pt x="0" y="1979721"/>
                  </a:lnTo>
                </a:path>
              </a:pathLst>
            </a:custGeom>
            <a:ln w="9525">
              <a:solidFill>
                <a:schemeClr val="bg2">
                  <a:lumMod val="50000"/>
                </a:schemeClr>
              </a:solidFill>
              <a:prstDash val="dash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5" name="Dowolny kształt 504"/>
            <p:cNvSpPr/>
            <p:nvPr/>
          </p:nvSpPr>
          <p:spPr>
            <a:xfrm flipH="1">
              <a:off x="3883350" y="2647419"/>
              <a:ext cx="86656" cy="2495112"/>
            </a:xfrm>
            <a:custGeom>
              <a:avLst/>
              <a:gdLst>
                <a:gd name="connsiteX0" fmla="*/ 452762 w 452762"/>
                <a:gd name="connsiteY0" fmla="*/ 0 h 1979721"/>
                <a:gd name="connsiteX1" fmla="*/ 452762 w 452762"/>
                <a:gd name="connsiteY1" fmla="*/ 958789 h 1979721"/>
                <a:gd name="connsiteX2" fmla="*/ 0 w 452762"/>
                <a:gd name="connsiteY2" fmla="*/ 958789 h 1979721"/>
                <a:gd name="connsiteX3" fmla="*/ 0 w 452762"/>
                <a:gd name="connsiteY3" fmla="*/ 1979721 h 19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62" h="1979721">
                  <a:moveTo>
                    <a:pt x="452762" y="0"/>
                  </a:moveTo>
                  <a:lnTo>
                    <a:pt x="452762" y="958789"/>
                  </a:lnTo>
                  <a:lnTo>
                    <a:pt x="0" y="958789"/>
                  </a:lnTo>
                  <a:lnTo>
                    <a:pt x="0" y="1979721"/>
                  </a:lnTo>
                </a:path>
              </a:pathLst>
            </a:custGeom>
            <a:ln w="9525">
              <a:solidFill>
                <a:schemeClr val="bg2">
                  <a:lumMod val="50000"/>
                </a:schemeClr>
              </a:solidFill>
              <a:prstDash val="dash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6" name="Dowolny kształt 505"/>
            <p:cNvSpPr/>
            <p:nvPr/>
          </p:nvSpPr>
          <p:spPr>
            <a:xfrm flipH="1">
              <a:off x="4838490" y="3341440"/>
              <a:ext cx="590358" cy="1801091"/>
            </a:xfrm>
            <a:custGeom>
              <a:avLst/>
              <a:gdLst>
                <a:gd name="connsiteX0" fmla="*/ 452762 w 452762"/>
                <a:gd name="connsiteY0" fmla="*/ 0 h 1979721"/>
                <a:gd name="connsiteX1" fmla="*/ 452762 w 452762"/>
                <a:gd name="connsiteY1" fmla="*/ 958789 h 1979721"/>
                <a:gd name="connsiteX2" fmla="*/ 0 w 452762"/>
                <a:gd name="connsiteY2" fmla="*/ 958789 h 1979721"/>
                <a:gd name="connsiteX3" fmla="*/ 0 w 452762"/>
                <a:gd name="connsiteY3" fmla="*/ 1979721 h 19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62" h="1979721">
                  <a:moveTo>
                    <a:pt x="452762" y="0"/>
                  </a:moveTo>
                  <a:lnTo>
                    <a:pt x="452762" y="958789"/>
                  </a:lnTo>
                  <a:lnTo>
                    <a:pt x="0" y="958789"/>
                  </a:lnTo>
                  <a:lnTo>
                    <a:pt x="0" y="1979721"/>
                  </a:lnTo>
                </a:path>
              </a:pathLst>
            </a:custGeom>
            <a:ln w="9525">
              <a:solidFill>
                <a:schemeClr val="bg2">
                  <a:lumMod val="50000"/>
                </a:schemeClr>
              </a:solidFill>
              <a:prstDash val="dash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7" name="Dowolny kształt 506"/>
            <p:cNvSpPr/>
            <p:nvPr/>
          </p:nvSpPr>
          <p:spPr>
            <a:xfrm flipH="1">
              <a:off x="6043184" y="3013942"/>
              <a:ext cx="938928" cy="2176613"/>
            </a:xfrm>
            <a:custGeom>
              <a:avLst/>
              <a:gdLst>
                <a:gd name="connsiteX0" fmla="*/ 452762 w 452762"/>
                <a:gd name="connsiteY0" fmla="*/ 0 h 1979721"/>
                <a:gd name="connsiteX1" fmla="*/ 452762 w 452762"/>
                <a:gd name="connsiteY1" fmla="*/ 958789 h 1979721"/>
                <a:gd name="connsiteX2" fmla="*/ 0 w 452762"/>
                <a:gd name="connsiteY2" fmla="*/ 958789 h 1979721"/>
                <a:gd name="connsiteX3" fmla="*/ 0 w 452762"/>
                <a:gd name="connsiteY3" fmla="*/ 1979721 h 19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62" h="1979721">
                  <a:moveTo>
                    <a:pt x="452762" y="0"/>
                  </a:moveTo>
                  <a:lnTo>
                    <a:pt x="452762" y="958789"/>
                  </a:lnTo>
                  <a:lnTo>
                    <a:pt x="0" y="958789"/>
                  </a:lnTo>
                  <a:lnTo>
                    <a:pt x="0" y="1979721"/>
                  </a:lnTo>
                </a:path>
              </a:pathLst>
            </a:custGeom>
            <a:ln w="9525">
              <a:solidFill>
                <a:schemeClr val="bg2">
                  <a:lumMod val="50000"/>
                </a:schemeClr>
              </a:solidFill>
              <a:prstDash val="dash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8" name="Dowolny kształt 507"/>
            <p:cNvSpPr/>
            <p:nvPr/>
          </p:nvSpPr>
          <p:spPr>
            <a:xfrm flipH="1">
              <a:off x="7493594" y="3022687"/>
              <a:ext cx="978658" cy="2176613"/>
            </a:xfrm>
            <a:custGeom>
              <a:avLst/>
              <a:gdLst>
                <a:gd name="connsiteX0" fmla="*/ 452762 w 452762"/>
                <a:gd name="connsiteY0" fmla="*/ 0 h 1979721"/>
                <a:gd name="connsiteX1" fmla="*/ 452762 w 452762"/>
                <a:gd name="connsiteY1" fmla="*/ 958789 h 1979721"/>
                <a:gd name="connsiteX2" fmla="*/ 0 w 452762"/>
                <a:gd name="connsiteY2" fmla="*/ 958789 h 1979721"/>
                <a:gd name="connsiteX3" fmla="*/ 0 w 452762"/>
                <a:gd name="connsiteY3" fmla="*/ 1979721 h 197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62" h="1979721">
                  <a:moveTo>
                    <a:pt x="452762" y="0"/>
                  </a:moveTo>
                  <a:lnTo>
                    <a:pt x="452762" y="958789"/>
                  </a:lnTo>
                  <a:lnTo>
                    <a:pt x="0" y="958789"/>
                  </a:lnTo>
                  <a:lnTo>
                    <a:pt x="0" y="1979721"/>
                  </a:lnTo>
                </a:path>
              </a:pathLst>
            </a:custGeom>
            <a:ln w="9525">
              <a:solidFill>
                <a:schemeClr val="bg2">
                  <a:lumMod val="50000"/>
                </a:schemeClr>
              </a:solidFill>
              <a:prstDash val="dash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6553640" y="2230494"/>
            <a:ext cx="1726116" cy="1729028"/>
            <a:chOff x="6633542" y="2212738"/>
            <a:chExt cx="1726116" cy="1729028"/>
          </a:xfrm>
          <a:solidFill>
            <a:schemeClr val="bg2">
              <a:lumMod val="75000"/>
            </a:schemeClr>
          </a:solidFill>
        </p:grpSpPr>
        <p:sp>
          <p:nvSpPr>
            <p:cNvPr id="363" name="Freeform 110"/>
            <p:cNvSpPr>
              <a:spLocks/>
            </p:cNvSpPr>
            <p:nvPr/>
          </p:nvSpPr>
          <p:spPr bwMode="auto">
            <a:xfrm>
              <a:off x="6672838" y="2252762"/>
              <a:ext cx="1647524" cy="1648253"/>
            </a:xfrm>
            <a:custGeom>
              <a:avLst/>
              <a:gdLst>
                <a:gd name="T0" fmla="*/ 121 w 1130"/>
                <a:gd name="T1" fmla="*/ 783 h 1130"/>
                <a:gd name="T2" fmla="*/ 783 w 1130"/>
                <a:gd name="T3" fmla="*/ 1010 h 1130"/>
                <a:gd name="T4" fmla="*/ 1009 w 1130"/>
                <a:gd name="T5" fmla="*/ 347 h 1130"/>
                <a:gd name="T6" fmla="*/ 347 w 1130"/>
                <a:gd name="T7" fmla="*/ 121 h 1130"/>
                <a:gd name="T8" fmla="*/ 121 w 1130"/>
                <a:gd name="T9" fmla="*/ 783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1130">
                  <a:moveTo>
                    <a:pt x="121" y="783"/>
                  </a:moveTo>
                  <a:cubicBezTo>
                    <a:pt x="241" y="1029"/>
                    <a:pt x="537" y="1130"/>
                    <a:pt x="783" y="1010"/>
                  </a:cubicBezTo>
                  <a:cubicBezTo>
                    <a:pt x="1028" y="889"/>
                    <a:pt x="1130" y="593"/>
                    <a:pt x="1009" y="347"/>
                  </a:cubicBezTo>
                  <a:cubicBezTo>
                    <a:pt x="889" y="102"/>
                    <a:pt x="593" y="0"/>
                    <a:pt x="347" y="121"/>
                  </a:cubicBezTo>
                  <a:cubicBezTo>
                    <a:pt x="102" y="241"/>
                    <a:pt x="0" y="538"/>
                    <a:pt x="121" y="7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5" name="Freeform 112"/>
            <p:cNvSpPr>
              <a:spLocks/>
            </p:cNvSpPr>
            <p:nvPr/>
          </p:nvSpPr>
          <p:spPr bwMode="auto">
            <a:xfrm>
              <a:off x="7066526" y="2277504"/>
              <a:ext cx="256880" cy="284533"/>
            </a:xfrm>
            <a:custGeom>
              <a:avLst/>
              <a:gdLst>
                <a:gd name="T0" fmla="*/ 68 w 353"/>
                <a:gd name="T1" fmla="*/ 391 h 391"/>
                <a:gd name="T2" fmla="*/ 353 w 353"/>
                <a:gd name="T3" fmla="*/ 252 h 391"/>
                <a:gd name="T4" fmla="*/ 136 w 353"/>
                <a:gd name="T5" fmla="*/ 0 h 391"/>
                <a:gd name="T6" fmla="*/ 0 w 353"/>
                <a:gd name="T7" fmla="*/ 66 h 391"/>
                <a:gd name="T8" fmla="*/ 68 w 353"/>
                <a:gd name="T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91">
                  <a:moveTo>
                    <a:pt x="68" y="391"/>
                  </a:moveTo>
                  <a:lnTo>
                    <a:pt x="353" y="252"/>
                  </a:lnTo>
                  <a:lnTo>
                    <a:pt x="136" y="0"/>
                  </a:lnTo>
                  <a:lnTo>
                    <a:pt x="0" y="66"/>
                  </a:lnTo>
                  <a:lnTo>
                    <a:pt x="68" y="3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6" name="Freeform 113"/>
            <p:cNvSpPr>
              <a:spLocks/>
            </p:cNvSpPr>
            <p:nvPr/>
          </p:nvSpPr>
          <p:spPr bwMode="auto">
            <a:xfrm>
              <a:off x="6696852" y="3251901"/>
              <a:ext cx="285260" cy="254697"/>
            </a:xfrm>
            <a:custGeom>
              <a:avLst/>
              <a:gdLst>
                <a:gd name="T0" fmla="*/ 252 w 392"/>
                <a:gd name="T1" fmla="*/ 0 h 350"/>
                <a:gd name="T2" fmla="*/ 392 w 392"/>
                <a:gd name="T3" fmla="*/ 282 h 350"/>
                <a:gd name="T4" fmla="*/ 68 w 392"/>
                <a:gd name="T5" fmla="*/ 350 h 350"/>
                <a:gd name="T6" fmla="*/ 0 w 392"/>
                <a:gd name="T7" fmla="*/ 214 h 350"/>
                <a:gd name="T8" fmla="*/ 252 w 392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50">
                  <a:moveTo>
                    <a:pt x="252" y="0"/>
                  </a:moveTo>
                  <a:lnTo>
                    <a:pt x="392" y="282"/>
                  </a:lnTo>
                  <a:lnTo>
                    <a:pt x="68" y="350"/>
                  </a:lnTo>
                  <a:lnTo>
                    <a:pt x="0" y="21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7" name="Freeform 114"/>
            <p:cNvSpPr>
              <a:spLocks/>
            </p:cNvSpPr>
            <p:nvPr/>
          </p:nvSpPr>
          <p:spPr bwMode="auto">
            <a:xfrm>
              <a:off x="7670522" y="3591739"/>
              <a:ext cx="256152" cy="285260"/>
            </a:xfrm>
            <a:custGeom>
              <a:avLst/>
              <a:gdLst>
                <a:gd name="T0" fmla="*/ 284 w 352"/>
                <a:gd name="T1" fmla="*/ 0 h 392"/>
                <a:gd name="T2" fmla="*/ 0 w 352"/>
                <a:gd name="T3" fmla="*/ 140 h 392"/>
                <a:gd name="T4" fmla="*/ 216 w 352"/>
                <a:gd name="T5" fmla="*/ 392 h 392"/>
                <a:gd name="T6" fmla="*/ 352 w 352"/>
                <a:gd name="T7" fmla="*/ 326 h 392"/>
                <a:gd name="T8" fmla="*/ 284 w 352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92">
                  <a:moveTo>
                    <a:pt x="284" y="0"/>
                  </a:moveTo>
                  <a:lnTo>
                    <a:pt x="0" y="140"/>
                  </a:lnTo>
                  <a:lnTo>
                    <a:pt x="216" y="392"/>
                  </a:lnTo>
                  <a:lnTo>
                    <a:pt x="352" y="32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8" name="Freeform 115"/>
            <p:cNvSpPr>
              <a:spLocks/>
            </p:cNvSpPr>
            <p:nvPr/>
          </p:nvSpPr>
          <p:spPr bwMode="auto">
            <a:xfrm>
              <a:off x="8011087" y="2647906"/>
              <a:ext cx="284533" cy="255425"/>
            </a:xfrm>
            <a:custGeom>
              <a:avLst/>
              <a:gdLst>
                <a:gd name="T0" fmla="*/ 140 w 391"/>
                <a:gd name="T1" fmla="*/ 351 h 351"/>
                <a:gd name="T2" fmla="*/ 0 w 391"/>
                <a:gd name="T3" fmla="*/ 66 h 351"/>
                <a:gd name="T4" fmla="*/ 325 w 391"/>
                <a:gd name="T5" fmla="*/ 0 h 351"/>
                <a:gd name="T6" fmla="*/ 391 w 391"/>
                <a:gd name="T7" fmla="*/ 134 h 351"/>
                <a:gd name="T8" fmla="*/ 140 w 391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51">
                  <a:moveTo>
                    <a:pt x="140" y="351"/>
                  </a:moveTo>
                  <a:lnTo>
                    <a:pt x="0" y="66"/>
                  </a:lnTo>
                  <a:lnTo>
                    <a:pt x="325" y="0"/>
                  </a:lnTo>
                  <a:lnTo>
                    <a:pt x="391" y="134"/>
                  </a:lnTo>
                  <a:lnTo>
                    <a:pt x="140" y="3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9" name="Freeform 116"/>
            <p:cNvSpPr>
              <a:spLocks/>
            </p:cNvSpPr>
            <p:nvPr/>
          </p:nvSpPr>
          <p:spPr bwMode="auto">
            <a:xfrm>
              <a:off x="6662650" y="2745418"/>
              <a:ext cx="274345" cy="236504"/>
            </a:xfrm>
            <a:custGeom>
              <a:avLst/>
              <a:gdLst>
                <a:gd name="T0" fmla="*/ 275 w 377"/>
                <a:gd name="T1" fmla="*/ 325 h 325"/>
                <a:gd name="T2" fmla="*/ 377 w 377"/>
                <a:gd name="T3" fmla="*/ 24 h 325"/>
                <a:gd name="T4" fmla="*/ 51 w 377"/>
                <a:gd name="T5" fmla="*/ 0 h 325"/>
                <a:gd name="T6" fmla="*/ 0 w 377"/>
                <a:gd name="T7" fmla="*/ 144 h 325"/>
                <a:gd name="T8" fmla="*/ 275 w 377"/>
                <a:gd name="T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25">
                  <a:moveTo>
                    <a:pt x="275" y="325"/>
                  </a:moveTo>
                  <a:lnTo>
                    <a:pt x="377" y="24"/>
                  </a:lnTo>
                  <a:lnTo>
                    <a:pt x="51" y="0"/>
                  </a:lnTo>
                  <a:lnTo>
                    <a:pt x="0" y="144"/>
                  </a:lnTo>
                  <a:lnTo>
                    <a:pt x="275" y="3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0" name="Freeform 117"/>
            <p:cNvSpPr>
              <a:spLocks/>
            </p:cNvSpPr>
            <p:nvPr/>
          </p:nvSpPr>
          <p:spPr bwMode="auto">
            <a:xfrm>
              <a:off x="7165494" y="3636858"/>
              <a:ext cx="236504" cy="274345"/>
            </a:xfrm>
            <a:custGeom>
              <a:avLst/>
              <a:gdLst>
                <a:gd name="T0" fmla="*/ 25 w 325"/>
                <a:gd name="T1" fmla="*/ 0 h 377"/>
                <a:gd name="T2" fmla="*/ 325 w 325"/>
                <a:gd name="T3" fmla="*/ 102 h 377"/>
                <a:gd name="T4" fmla="*/ 143 w 325"/>
                <a:gd name="T5" fmla="*/ 377 h 377"/>
                <a:gd name="T6" fmla="*/ 0 w 325"/>
                <a:gd name="T7" fmla="*/ 326 h 377"/>
                <a:gd name="T8" fmla="*/ 25 w 325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77">
                  <a:moveTo>
                    <a:pt x="25" y="0"/>
                  </a:moveTo>
                  <a:lnTo>
                    <a:pt x="325" y="102"/>
                  </a:lnTo>
                  <a:lnTo>
                    <a:pt x="143" y="377"/>
                  </a:lnTo>
                  <a:lnTo>
                    <a:pt x="0" y="326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1" name="Freeform 118"/>
            <p:cNvSpPr>
              <a:spLocks/>
            </p:cNvSpPr>
            <p:nvPr/>
          </p:nvSpPr>
          <p:spPr bwMode="auto">
            <a:xfrm>
              <a:off x="8056205" y="3172582"/>
              <a:ext cx="272889" cy="235049"/>
            </a:xfrm>
            <a:custGeom>
              <a:avLst/>
              <a:gdLst>
                <a:gd name="T0" fmla="*/ 102 w 375"/>
                <a:gd name="T1" fmla="*/ 0 h 323"/>
                <a:gd name="T2" fmla="*/ 0 w 375"/>
                <a:gd name="T3" fmla="*/ 299 h 323"/>
                <a:gd name="T4" fmla="*/ 327 w 375"/>
                <a:gd name="T5" fmla="*/ 323 h 323"/>
                <a:gd name="T6" fmla="*/ 375 w 375"/>
                <a:gd name="T7" fmla="*/ 181 h 323"/>
                <a:gd name="T8" fmla="*/ 102 w 375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23">
                  <a:moveTo>
                    <a:pt x="102" y="0"/>
                  </a:moveTo>
                  <a:lnTo>
                    <a:pt x="0" y="299"/>
                  </a:lnTo>
                  <a:lnTo>
                    <a:pt x="327" y="323"/>
                  </a:lnTo>
                  <a:lnTo>
                    <a:pt x="375" y="181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2" name="Freeform 119"/>
            <p:cNvSpPr>
              <a:spLocks/>
            </p:cNvSpPr>
            <p:nvPr/>
          </p:nvSpPr>
          <p:spPr bwMode="auto">
            <a:xfrm>
              <a:off x="7591202" y="2244029"/>
              <a:ext cx="236504" cy="272162"/>
            </a:xfrm>
            <a:custGeom>
              <a:avLst/>
              <a:gdLst>
                <a:gd name="T0" fmla="*/ 301 w 325"/>
                <a:gd name="T1" fmla="*/ 374 h 374"/>
                <a:gd name="T2" fmla="*/ 0 w 325"/>
                <a:gd name="T3" fmla="*/ 272 h 374"/>
                <a:gd name="T4" fmla="*/ 183 w 325"/>
                <a:gd name="T5" fmla="*/ 0 h 374"/>
                <a:gd name="T6" fmla="*/ 325 w 325"/>
                <a:gd name="T7" fmla="*/ 48 h 374"/>
                <a:gd name="T8" fmla="*/ 301 w 325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74">
                  <a:moveTo>
                    <a:pt x="301" y="374"/>
                  </a:moveTo>
                  <a:lnTo>
                    <a:pt x="0" y="272"/>
                  </a:lnTo>
                  <a:lnTo>
                    <a:pt x="183" y="0"/>
                  </a:lnTo>
                  <a:lnTo>
                    <a:pt x="325" y="48"/>
                  </a:lnTo>
                  <a:lnTo>
                    <a:pt x="301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3" name="Freeform 120"/>
            <p:cNvSpPr>
              <a:spLocks/>
            </p:cNvSpPr>
            <p:nvPr/>
          </p:nvSpPr>
          <p:spPr bwMode="auto">
            <a:xfrm>
              <a:off x="6810374" y="2469618"/>
              <a:ext cx="285260" cy="280167"/>
            </a:xfrm>
            <a:custGeom>
              <a:avLst/>
              <a:gdLst>
                <a:gd name="T0" fmla="*/ 186 w 392"/>
                <a:gd name="T1" fmla="*/ 385 h 385"/>
                <a:gd name="T2" fmla="*/ 392 w 392"/>
                <a:gd name="T3" fmla="*/ 147 h 385"/>
                <a:gd name="T4" fmla="*/ 100 w 392"/>
                <a:gd name="T5" fmla="*/ 0 h 385"/>
                <a:gd name="T6" fmla="*/ 0 w 392"/>
                <a:gd name="T7" fmla="*/ 114 h 385"/>
                <a:gd name="T8" fmla="*/ 186 w 392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85">
                  <a:moveTo>
                    <a:pt x="186" y="385"/>
                  </a:moveTo>
                  <a:lnTo>
                    <a:pt x="392" y="147"/>
                  </a:lnTo>
                  <a:lnTo>
                    <a:pt x="100" y="0"/>
                  </a:lnTo>
                  <a:lnTo>
                    <a:pt x="0" y="114"/>
                  </a:lnTo>
                  <a:lnTo>
                    <a:pt x="186" y="3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4" name="Freeform 121"/>
            <p:cNvSpPr>
              <a:spLocks/>
            </p:cNvSpPr>
            <p:nvPr/>
          </p:nvSpPr>
          <p:spPr bwMode="auto">
            <a:xfrm>
              <a:off x="6890422" y="3477490"/>
              <a:ext cx="277983" cy="285989"/>
            </a:xfrm>
            <a:custGeom>
              <a:avLst/>
              <a:gdLst>
                <a:gd name="T0" fmla="*/ 144 w 382"/>
                <a:gd name="T1" fmla="*/ 0 h 393"/>
                <a:gd name="T2" fmla="*/ 382 w 382"/>
                <a:gd name="T3" fmla="*/ 209 h 393"/>
                <a:gd name="T4" fmla="*/ 112 w 382"/>
                <a:gd name="T5" fmla="*/ 393 h 393"/>
                <a:gd name="T6" fmla="*/ 0 w 382"/>
                <a:gd name="T7" fmla="*/ 295 h 393"/>
                <a:gd name="T8" fmla="*/ 144 w 382"/>
                <a:gd name="T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93">
                  <a:moveTo>
                    <a:pt x="144" y="0"/>
                  </a:moveTo>
                  <a:lnTo>
                    <a:pt x="382" y="209"/>
                  </a:lnTo>
                  <a:lnTo>
                    <a:pt x="112" y="393"/>
                  </a:lnTo>
                  <a:lnTo>
                    <a:pt x="0" y="295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5" name="Freeform 122"/>
            <p:cNvSpPr>
              <a:spLocks/>
            </p:cNvSpPr>
            <p:nvPr/>
          </p:nvSpPr>
          <p:spPr bwMode="auto">
            <a:xfrm>
              <a:off x="7897565" y="3404719"/>
              <a:ext cx="285988" cy="280167"/>
            </a:xfrm>
            <a:custGeom>
              <a:avLst/>
              <a:gdLst>
                <a:gd name="T0" fmla="*/ 206 w 393"/>
                <a:gd name="T1" fmla="*/ 0 h 385"/>
                <a:gd name="T2" fmla="*/ 0 w 393"/>
                <a:gd name="T3" fmla="*/ 239 h 385"/>
                <a:gd name="T4" fmla="*/ 292 w 393"/>
                <a:gd name="T5" fmla="*/ 385 h 385"/>
                <a:gd name="T6" fmla="*/ 393 w 393"/>
                <a:gd name="T7" fmla="*/ 271 h 385"/>
                <a:gd name="T8" fmla="*/ 206 w 393"/>
                <a:gd name="T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85">
                  <a:moveTo>
                    <a:pt x="206" y="0"/>
                  </a:moveTo>
                  <a:lnTo>
                    <a:pt x="0" y="239"/>
                  </a:lnTo>
                  <a:lnTo>
                    <a:pt x="292" y="385"/>
                  </a:lnTo>
                  <a:lnTo>
                    <a:pt x="393" y="271"/>
                  </a:lnTo>
                  <a:lnTo>
                    <a:pt x="2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6" name="Freeform 123"/>
            <p:cNvSpPr>
              <a:spLocks/>
            </p:cNvSpPr>
            <p:nvPr/>
          </p:nvSpPr>
          <p:spPr bwMode="auto">
            <a:xfrm>
              <a:off x="7823339" y="2389570"/>
              <a:ext cx="279439" cy="285989"/>
            </a:xfrm>
            <a:custGeom>
              <a:avLst/>
              <a:gdLst>
                <a:gd name="T0" fmla="*/ 240 w 384"/>
                <a:gd name="T1" fmla="*/ 393 h 393"/>
                <a:gd name="T2" fmla="*/ 0 w 384"/>
                <a:gd name="T3" fmla="*/ 186 h 393"/>
                <a:gd name="T4" fmla="*/ 270 w 384"/>
                <a:gd name="T5" fmla="*/ 0 h 393"/>
                <a:gd name="T6" fmla="*/ 384 w 384"/>
                <a:gd name="T7" fmla="*/ 100 h 393"/>
                <a:gd name="T8" fmla="*/ 240 w 384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93">
                  <a:moveTo>
                    <a:pt x="240" y="393"/>
                  </a:moveTo>
                  <a:lnTo>
                    <a:pt x="0" y="186"/>
                  </a:lnTo>
                  <a:lnTo>
                    <a:pt x="270" y="0"/>
                  </a:lnTo>
                  <a:lnTo>
                    <a:pt x="384" y="100"/>
                  </a:lnTo>
                  <a:lnTo>
                    <a:pt x="240" y="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7" name="Freeform 124"/>
            <p:cNvSpPr>
              <a:spLocks/>
            </p:cNvSpPr>
            <p:nvPr/>
          </p:nvSpPr>
          <p:spPr bwMode="auto">
            <a:xfrm>
              <a:off x="6633542" y="3006664"/>
              <a:ext cx="242326" cy="229228"/>
            </a:xfrm>
            <a:custGeom>
              <a:avLst/>
              <a:gdLst>
                <a:gd name="T0" fmla="*/ 333 w 333"/>
                <a:gd name="T1" fmla="*/ 315 h 315"/>
                <a:gd name="T2" fmla="*/ 311 w 333"/>
                <a:gd name="T3" fmla="*/ 0 h 315"/>
                <a:gd name="T4" fmla="*/ 0 w 333"/>
                <a:gd name="T5" fmla="*/ 104 h 315"/>
                <a:gd name="T6" fmla="*/ 10 w 333"/>
                <a:gd name="T7" fmla="*/ 254 h 315"/>
                <a:gd name="T8" fmla="*/ 333 w 333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15">
                  <a:moveTo>
                    <a:pt x="333" y="315"/>
                  </a:moveTo>
                  <a:lnTo>
                    <a:pt x="311" y="0"/>
                  </a:lnTo>
                  <a:lnTo>
                    <a:pt x="0" y="104"/>
                  </a:lnTo>
                  <a:lnTo>
                    <a:pt x="10" y="254"/>
                  </a:lnTo>
                  <a:lnTo>
                    <a:pt x="333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8" name="Freeform 125"/>
            <p:cNvSpPr>
              <a:spLocks/>
            </p:cNvSpPr>
            <p:nvPr/>
          </p:nvSpPr>
          <p:spPr bwMode="auto">
            <a:xfrm>
              <a:off x="7425284" y="3699440"/>
              <a:ext cx="229954" cy="242326"/>
            </a:xfrm>
            <a:custGeom>
              <a:avLst/>
              <a:gdLst>
                <a:gd name="T0" fmla="*/ 0 w 316"/>
                <a:gd name="T1" fmla="*/ 20 h 333"/>
                <a:gd name="T2" fmla="*/ 316 w 316"/>
                <a:gd name="T3" fmla="*/ 0 h 333"/>
                <a:gd name="T4" fmla="*/ 256 w 316"/>
                <a:gd name="T5" fmla="*/ 321 h 333"/>
                <a:gd name="T6" fmla="*/ 104 w 316"/>
                <a:gd name="T7" fmla="*/ 333 h 333"/>
                <a:gd name="T8" fmla="*/ 0 w 316"/>
                <a:gd name="T9" fmla="*/ 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33">
                  <a:moveTo>
                    <a:pt x="0" y="20"/>
                  </a:moveTo>
                  <a:lnTo>
                    <a:pt x="316" y="0"/>
                  </a:lnTo>
                  <a:lnTo>
                    <a:pt x="256" y="321"/>
                  </a:lnTo>
                  <a:lnTo>
                    <a:pt x="104" y="333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9" name="Freeform 126"/>
            <p:cNvSpPr>
              <a:spLocks/>
            </p:cNvSpPr>
            <p:nvPr/>
          </p:nvSpPr>
          <p:spPr bwMode="auto">
            <a:xfrm>
              <a:off x="8117332" y="2917884"/>
              <a:ext cx="242326" cy="229955"/>
            </a:xfrm>
            <a:custGeom>
              <a:avLst/>
              <a:gdLst>
                <a:gd name="T0" fmla="*/ 0 w 333"/>
                <a:gd name="T1" fmla="*/ 0 h 316"/>
                <a:gd name="T2" fmla="*/ 22 w 333"/>
                <a:gd name="T3" fmla="*/ 316 h 316"/>
                <a:gd name="T4" fmla="*/ 333 w 333"/>
                <a:gd name="T5" fmla="*/ 212 h 316"/>
                <a:gd name="T6" fmla="*/ 323 w 333"/>
                <a:gd name="T7" fmla="*/ 62 h 316"/>
                <a:gd name="T8" fmla="*/ 0 w 333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16">
                  <a:moveTo>
                    <a:pt x="0" y="0"/>
                  </a:moveTo>
                  <a:lnTo>
                    <a:pt x="22" y="316"/>
                  </a:lnTo>
                  <a:lnTo>
                    <a:pt x="333" y="212"/>
                  </a:lnTo>
                  <a:lnTo>
                    <a:pt x="323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0" name="Freeform 127"/>
            <p:cNvSpPr>
              <a:spLocks/>
            </p:cNvSpPr>
            <p:nvPr/>
          </p:nvSpPr>
          <p:spPr bwMode="auto">
            <a:xfrm>
              <a:off x="7337960" y="2212738"/>
              <a:ext cx="229954" cy="242326"/>
            </a:xfrm>
            <a:custGeom>
              <a:avLst/>
              <a:gdLst>
                <a:gd name="T0" fmla="*/ 316 w 316"/>
                <a:gd name="T1" fmla="*/ 311 h 333"/>
                <a:gd name="T2" fmla="*/ 0 w 316"/>
                <a:gd name="T3" fmla="*/ 333 h 333"/>
                <a:gd name="T4" fmla="*/ 60 w 316"/>
                <a:gd name="T5" fmla="*/ 10 h 333"/>
                <a:gd name="T6" fmla="*/ 210 w 316"/>
                <a:gd name="T7" fmla="*/ 0 h 333"/>
                <a:gd name="T8" fmla="*/ 316 w 316"/>
                <a:gd name="T9" fmla="*/ 31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33">
                  <a:moveTo>
                    <a:pt x="316" y="311"/>
                  </a:moveTo>
                  <a:lnTo>
                    <a:pt x="0" y="333"/>
                  </a:lnTo>
                  <a:lnTo>
                    <a:pt x="60" y="10"/>
                  </a:lnTo>
                  <a:lnTo>
                    <a:pt x="210" y="0"/>
                  </a:lnTo>
                  <a:lnTo>
                    <a:pt x="316" y="3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64" name="Freeform 111"/>
          <p:cNvSpPr>
            <a:spLocks/>
          </p:cNvSpPr>
          <p:nvPr/>
        </p:nvSpPr>
        <p:spPr bwMode="auto">
          <a:xfrm>
            <a:off x="6784323" y="2461176"/>
            <a:ext cx="1264751" cy="1267662"/>
          </a:xfrm>
          <a:custGeom>
            <a:avLst/>
            <a:gdLst>
              <a:gd name="T0" fmla="*/ 92 w 868"/>
              <a:gd name="T1" fmla="*/ 602 h 869"/>
              <a:gd name="T2" fmla="*/ 602 w 868"/>
              <a:gd name="T3" fmla="*/ 776 h 869"/>
              <a:gd name="T4" fmla="*/ 776 w 868"/>
              <a:gd name="T5" fmla="*/ 267 h 869"/>
              <a:gd name="T6" fmla="*/ 266 w 868"/>
              <a:gd name="T7" fmla="*/ 92 h 869"/>
              <a:gd name="T8" fmla="*/ 92 w 868"/>
              <a:gd name="T9" fmla="*/ 602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869">
                <a:moveTo>
                  <a:pt x="92" y="602"/>
                </a:moveTo>
                <a:cubicBezTo>
                  <a:pt x="185" y="791"/>
                  <a:pt x="413" y="869"/>
                  <a:pt x="602" y="776"/>
                </a:cubicBezTo>
                <a:cubicBezTo>
                  <a:pt x="790" y="684"/>
                  <a:pt x="868" y="455"/>
                  <a:pt x="776" y="267"/>
                </a:cubicBezTo>
                <a:cubicBezTo>
                  <a:pt x="683" y="78"/>
                  <a:pt x="455" y="0"/>
                  <a:pt x="266" y="92"/>
                </a:cubicBezTo>
                <a:cubicBezTo>
                  <a:pt x="78" y="185"/>
                  <a:pt x="0" y="413"/>
                  <a:pt x="92" y="6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4" name="Picture 3" descr="K:\Prezentacje\! 2015\20150420 VII Europejski Kongres Gospodarczy\Materiały\Obrazy\Kompleksowość usług\crop\_MG_5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98" y="2594475"/>
            <a:ext cx="1004400" cy="100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a 15"/>
          <p:cNvGrpSpPr/>
          <p:nvPr/>
        </p:nvGrpSpPr>
        <p:grpSpPr>
          <a:xfrm>
            <a:off x="5235842" y="1951226"/>
            <a:ext cx="1422305" cy="1424056"/>
            <a:chOff x="5360134" y="1951226"/>
            <a:chExt cx="1422305" cy="1424056"/>
          </a:xfrm>
          <a:solidFill>
            <a:schemeClr val="bg2">
              <a:lumMod val="75000"/>
            </a:schemeClr>
          </a:solidFill>
        </p:grpSpPr>
        <p:sp>
          <p:nvSpPr>
            <p:cNvPr id="321" name="Freeform 128"/>
            <p:cNvSpPr>
              <a:spLocks/>
            </p:cNvSpPr>
            <p:nvPr/>
          </p:nvSpPr>
          <p:spPr bwMode="auto">
            <a:xfrm rot="2405393">
              <a:off x="5407393" y="1998240"/>
              <a:ext cx="1327727" cy="1329804"/>
            </a:xfrm>
            <a:custGeom>
              <a:avLst/>
              <a:gdLst>
                <a:gd name="T0" fmla="*/ 65 w 958"/>
                <a:gd name="T1" fmla="*/ 597 h 959"/>
                <a:gd name="T2" fmla="*/ 596 w 958"/>
                <a:gd name="T3" fmla="*/ 894 h 959"/>
                <a:gd name="T4" fmla="*/ 894 w 958"/>
                <a:gd name="T5" fmla="*/ 362 h 959"/>
                <a:gd name="T6" fmla="*/ 362 w 958"/>
                <a:gd name="T7" fmla="*/ 65 h 959"/>
                <a:gd name="T8" fmla="*/ 65 w 958"/>
                <a:gd name="T9" fmla="*/ 597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959">
                  <a:moveTo>
                    <a:pt x="65" y="597"/>
                  </a:moveTo>
                  <a:cubicBezTo>
                    <a:pt x="129" y="825"/>
                    <a:pt x="367" y="959"/>
                    <a:pt x="596" y="894"/>
                  </a:cubicBezTo>
                  <a:cubicBezTo>
                    <a:pt x="825" y="829"/>
                    <a:pt x="958" y="591"/>
                    <a:pt x="894" y="362"/>
                  </a:cubicBezTo>
                  <a:cubicBezTo>
                    <a:pt x="829" y="133"/>
                    <a:pt x="591" y="0"/>
                    <a:pt x="362" y="65"/>
                  </a:cubicBezTo>
                  <a:cubicBezTo>
                    <a:pt x="133" y="130"/>
                    <a:pt x="0" y="368"/>
                    <a:pt x="65" y="5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" name="Freeform 130"/>
            <p:cNvSpPr>
              <a:spLocks/>
            </p:cNvSpPr>
            <p:nvPr/>
          </p:nvSpPr>
          <p:spPr bwMode="auto">
            <a:xfrm rot="2405393">
              <a:off x="6245529" y="2007545"/>
              <a:ext cx="188193" cy="225555"/>
            </a:xfrm>
            <a:custGeom>
              <a:avLst/>
              <a:gdLst>
                <a:gd name="T0" fmla="*/ 8 w 272"/>
                <a:gd name="T1" fmla="*/ 326 h 326"/>
                <a:gd name="T2" fmla="*/ 272 w 272"/>
                <a:gd name="T3" fmla="*/ 252 h 326"/>
                <a:gd name="T4" fmla="*/ 126 w 272"/>
                <a:gd name="T5" fmla="*/ 0 h 326"/>
                <a:gd name="T6" fmla="*/ 0 w 272"/>
                <a:gd name="T7" fmla="*/ 36 h 326"/>
                <a:gd name="T8" fmla="*/ 8 w 2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26">
                  <a:moveTo>
                    <a:pt x="8" y="326"/>
                  </a:moveTo>
                  <a:lnTo>
                    <a:pt x="272" y="252"/>
                  </a:lnTo>
                  <a:lnTo>
                    <a:pt x="126" y="0"/>
                  </a:lnTo>
                  <a:lnTo>
                    <a:pt x="0" y="36"/>
                  </a:lnTo>
                  <a:lnTo>
                    <a:pt x="8" y="3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" name="Freeform 131"/>
            <p:cNvSpPr>
              <a:spLocks/>
            </p:cNvSpPr>
            <p:nvPr/>
          </p:nvSpPr>
          <p:spPr bwMode="auto">
            <a:xfrm rot="2405393">
              <a:off x="5415840" y="2299580"/>
              <a:ext cx="225555" cy="188885"/>
            </a:xfrm>
            <a:custGeom>
              <a:avLst/>
              <a:gdLst>
                <a:gd name="T0" fmla="*/ 252 w 326"/>
                <a:gd name="T1" fmla="*/ 0 h 273"/>
                <a:gd name="T2" fmla="*/ 326 w 326"/>
                <a:gd name="T3" fmla="*/ 267 h 273"/>
                <a:gd name="T4" fmla="*/ 36 w 326"/>
                <a:gd name="T5" fmla="*/ 273 h 273"/>
                <a:gd name="T6" fmla="*/ 0 w 326"/>
                <a:gd name="T7" fmla="*/ 146 h 273"/>
                <a:gd name="T8" fmla="*/ 252 w 326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73">
                  <a:moveTo>
                    <a:pt x="252" y="0"/>
                  </a:moveTo>
                  <a:lnTo>
                    <a:pt x="326" y="267"/>
                  </a:lnTo>
                  <a:lnTo>
                    <a:pt x="36" y="273"/>
                  </a:lnTo>
                  <a:lnTo>
                    <a:pt x="0" y="146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5" name="Freeform 132"/>
            <p:cNvSpPr>
              <a:spLocks/>
            </p:cNvSpPr>
            <p:nvPr/>
          </p:nvSpPr>
          <p:spPr bwMode="auto">
            <a:xfrm rot="2405393">
              <a:off x="5709014" y="3092574"/>
              <a:ext cx="188193" cy="226247"/>
            </a:xfrm>
            <a:custGeom>
              <a:avLst/>
              <a:gdLst>
                <a:gd name="T0" fmla="*/ 264 w 272"/>
                <a:gd name="T1" fmla="*/ 0 h 327"/>
                <a:gd name="T2" fmla="*/ 0 w 272"/>
                <a:gd name="T3" fmla="*/ 74 h 327"/>
                <a:gd name="T4" fmla="*/ 146 w 272"/>
                <a:gd name="T5" fmla="*/ 327 h 327"/>
                <a:gd name="T6" fmla="*/ 272 w 272"/>
                <a:gd name="T7" fmla="*/ 291 h 327"/>
                <a:gd name="T8" fmla="*/ 264 w 272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27">
                  <a:moveTo>
                    <a:pt x="264" y="0"/>
                  </a:moveTo>
                  <a:lnTo>
                    <a:pt x="0" y="74"/>
                  </a:lnTo>
                  <a:lnTo>
                    <a:pt x="146" y="327"/>
                  </a:lnTo>
                  <a:lnTo>
                    <a:pt x="272" y="291"/>
                  </a:lnTo>
                  <a:lnTo>
                    <a:pt x="2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6" name="Freeform 133"/>
            <p:cNvSpPr>
              <a:spLocks/>
            </p:cNvSpPr>
            <p:nvPr/>
          </p:nvSpPr>
          <p:spPr bwMode="auto">
            <a:xfrm rot="2405393">
              <a:off x="6499448" y="2836707"/>
              <a:ext cx="226246" cy="188885"/>
            </a:xfrm>
            <a:custGeom>
              <a:avLst/>
              <a:gdLst>
                <a:gd name="T0" fmla="*/ 77 w 327"/>
                <a:gd name="T1" fmla="*/ 273 h 273"/>
                <a:gd name="T2" fmla="*/ 0 w 327"/>
                <a:gd name="T3" fmla="*/ 8 h 273"/>
                <a:gd name="T4" fmla="*/ 291 w 327"/>
                <a:gd name="T5" fmla="*/ 0 h 273"/>
                <a:gd name="T6" fmla="*/ 327 w 327"/>
                <a:gd name="T7" fmla="*/ 126 h 273"/>
                <a:gd name="T8" fmla="*/ 77 w 327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273">
                  <a:moveTo>
                    <a:pt x="77" y="273"/>
                  </a:moveTo>
                  <a:lnTo>
                    <a:pt x="0" y="8"/>
                  </a:lnTo>
                  <a:lnTo>
                    <a:pt x="291" y="0"/>
                  </a:lnTo>
                  <a:lnTo>
                    <a:pt x="327" y="126"/>
                  </a:lnTo>
                  <a:lnTo>
                    <a:pt x="77" y="2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7" name="Freeform 134"/>
            <p:cNvSpPr>
              <a:spLocks/>
            </p:cNvSpPr>
            <p:nvPr/>
          </p:nvSpPr>
          <p:spPr bwMode="auto">
            <a:xfrm rot="2405393">
              <a:off x="5730935" y="2002451"/>
              <a:ext cx="235933" cy="214484"/>
            </a:xfrm>
            <a:custGeom>
              <a:avLst/>
              <a:gdLst>
                <a:gd name="T0" fmla="*/ 206 w 341"/>
                <a:gd name="T1" fmla="*/ 310 h 310"/>
                <a:gd name="T2" fmla="*/ 341 w 341"/>
                <a:gd name="T3" fmla="*/ 72 h 310"/>
                <a:gd name="T4" fmla="*/ 64 w 341"/>
                <a:gd name="T5" fmla="*/ 0 h 310"/>
                <a:gd name="T6" fmla="*/ 0 w 341"/>
                <a:gd name="T7" fmla="*/ 114 h 310"/>
                <a:gd name="T8" fmla="*/ 206 w 341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10">
                  <a:moveTo>
                    <a:pt x="206" y="310"/>
                  </a:moveTo>
                  <a:lnTo>
                    <a:pt x="341" y="72"/>
                  </a:lnTo>
                  <a:lnTo>
                    <a:pt x="64" y="0"/>
                  </a:lnTo>
                  <a:lnTo>
                    <a:pt x="0" y="114"/>
                  </a:lnTo>
                  <a:lnTo>
                    <a:pt x="206" y="3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8" name="Freeform 135"/>
            <p:cNvSpPr>
              <a:spLocks/>
            </p:cNvSpPr>
            <p:nvPr/>
          </p:nvSpPr>
          <p:spPr bwMode="auto">
            <a:xfrm rot="2405393">
              <a:off x="5409915" y="2768711"/>
              <a:ext cx="215868" cy="234550"/>
            </a:xfrm>
            <a:custGeom>
              <a:avLst/>
              <a:gdLst>
                <a:gd name="T0" fmla="*/ 72 w 312"/>
                <a:gd name="T1" fmla="*/ 0 h 339"/>
                <a:gd name="T2" fmla="*/ 312 w 312"/>
                <a:gd name="T3" fmla="*/ 134 h 339"/>
                <a:gd name="T4" fmla="*/ 114 w 312"/>
                <a:gd name="T5" fmla="*/ 339 h 339"/>
                <a:gd name="T6" fmla="*/ 0 w 312"/>
                <a:gd name="T7" fmla="*/ 275 h 339"/>
                <a:gd name="T8" fmla="*/ 72 w 312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39">
                  <a:moveTo>
                    <a:pt x="72" y="0"/>
                  </a:moveTo>
                  <a:lnTo>
                    <a:pt x="312" y="134"/>
                  </a:lnTo>
                  <a:lnTo>
                    <a:pt x="114" y="339"/>
                  </a:lnTo>
                  <a:lnTo>
                    <a:pt x="0" y="275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9" name="Freeform 136"/>
            <p:cNvSpPr>
              <a:spLocks/>
            </p:cNvSpPr>
            <p:nvPr/>
          </p:nvSpPr>
          <p:spPr bwMode="auto">
            <a:xfrm rot="2405393">
              <a:off x="6175868" y="3108739"/>
              <a:ext cx="235933" cy="215177"/>
            </a:xfrm>
            <a:custGeom>
              <a:avLst/>
              <a:gdLst>
                <a:gd name="T0" fmla="*/ 135 w 341"/>
                <a:gd name="T1" fmla="*/ 0 h 311"/>
                <a:gd name="T2" fmla="*/ 0 w 341"/>
                <a:gd name="T3" fmla="*/ 239 h 311"/>
                <a:gd name="T4" fmla="*/ 277 w 341"/>
                <a:gd name="T5" fmla="*/ 311 h 311"/>
                <a:gd name="T6" fmla="*/ 341 w 341"/>
                <a:gd name="T7" fmla="*/ 197 h 311"/>
                <a:gd name="T8" fmla="*/ 135 w 341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11">
                  <a:moveTo>
                    <a:pt x="135" y="0"/>
                  </a:moveTo>
                  <a:lnTo>
                    <a:pt x="0" y="239"/>
                  </a:lnTo>
                  <a:lnTo>
                    <a:pt x="277" y="311"/>
                  </a:lnTo>
                  <a:lnTo>
                    <a:pt x="341" y="197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0" name="Freeform 137"/>
            <p:cNvSpPr>
              <a:spLocks/>
            </p:cNvSpPr>
            <p:nvPr/>
          </p:nvSpPr>
          <p:spPr bwMode="auto">
            <a:xfrm rot="2405393">
              <a:off x="6516730" y="2323024"/>
              <a:ext cx="215868" cy="234550"/>
            </a:xfrm>
            <a:custGeom>
              <a:avLst/>
              <a:gdLst>
                <a:gd name="T0" fmla="*/ 240 w 312"/>
                <a:gd name="T1" fmla="*/ 339 h 339"/>
                <a:gd name="T2" fmla="*/ 0 w 312"/>
                <a:gd name="T3" fmla="*/ 204 h 339"/>
                <a:gd name="T4" fmla="*/ 198 w 312"/>
                <a:gd name="T5" fmla="*/ 0 h 339"/>
                <a:gd name="T6" fmla="*/ 312 w 312"/>
                <a:gd name="T7" fmla="*/ 64 h 339"/>
                <a:gd name="T8" fmla="*/ 240 w 312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39">
                  <a:moveTo>
                    <a:pt x="240" y="339"/>
                  </a:moveTo>
                  <a:lnTo>
                    <a:pt x="0" y="204"/>
                  </a:lnTo>
                  <a:lnTo>
                    <a:pt x="198" y="0"/>
                  </a:lnTo>
                  <a:lnTo>
                    <a:pt x="312" y="64"/>
                  </a:lnTo>
                  <a:lnTo>
                    <a:pt x="240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1" name="Freeform 138"/>
            <p:cNvSpPr>
              <a:spLocks/>
            </p:cNvSpPr>
            <p:nvPr/>
          </p:nvSpPr>
          <p:spPr bwMode="auto">
            <a:xfrm rot="2405393">
              <a:off x="5977029" y="1951226"/>
              <a:ext cx="230398" cy="237317"/>
            </a:xfrm>
            <a:custGeom>
              <a:avLst/>
              <a:gdLst>
                <a:gd name="T0" fmla="*/ 117 w 333"/>
                <a:gd name="T1" fmla="*/ 343 h 343"/>
                <a:gd name="T2" fmla="*/ 333 w 333"/>
                <a:gd name="T3" fmla="*/ 170 h 343"/>
                <a:gd name="T4" fmla="*/ 103 w 333"/>
                <a:gd name="T5" fmla="*/ 0 h 343"/>
                <a:gd name="T6" fmla="*/ 0 w 333"/>
                <a:gd name="T7" fmla="*/ 82 h 343"/>
                <a:gd name="T8" fmla="*/ 117 w 333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3">
                  <a:moveTo>
                    <a:pt x="117" y="343"/>
                  </a:moveTo>
                  <a:lnTo>
                    <a:pt x="333" y="170"/>
                  </a:lnTo>
                  <a:lnTo>
                    <a:pt x="103" y="0"/>
                  </a:lnTo>
                  <a:lnTo>
                    <a:pt x="0" y="82"/>
                  </a:lnTo>
                  <a:lnTo>
                    <a:pt x="117" y="3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2" name="Freeform 139"/>
            <p:cNvSpPr>
              <a:spLocks/>
            </p:cNvSpPr>
            <p:nvPr/>
          </p:nvSpPr>
          <p:spPr bwMode="auto">
            <a:xfrm rot="2405393">
              <a:off x="5360134" y="2528678"/>
              <a:ext cx="237317" cy="228322"/>
            </a:xfrm>
            <a:custGeom>
              <a:avLst/>
              <a:gdLst>
                <a:gd name="T0" fmla="*/ 170 w 343"/>
                <a:gd name="T1" fmla="*/ 0 h 330"/>
                <a:gd name="T2" fmla="*/ 343 w 343"/>
                <a:gd name="T3" fmla="*/ 214 h 330"/>
                <a:gd name="T4" fmla="*/ 82 w 343"/>
                <a:gd name="T5" fmla="*/ 330 h 330"/>
                <a:gd name="T6" fmla="*/ 0 w 343"/>
                <a:gd name="T7" fmla="*/ 228 h 330"/>
                <a:gd name="T8" fmla="*/ 170 w 343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330">
                  <a:moveTo>
                    <a:pt x="170" y="0"/>
                  </a:moveTo>
                  <a:lnTo>
                    <a:pt x="343" y="214"/>
                  </a:lnTo>
                  <a:lnTo>
                    <a:pt x="82" y="330"/>
                  </a:lnTo>
                  <a:lnTo>
                    <a:pt x="0" y="228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3" name="Freeform 140"/>
            <p:cNvSpPr>
              <a:spLocks/>
            </p:cNvSpPr>
            <p:nvPr/>
          </p:nvSpPr>
          <p:spPr bwMode="auto">
            <a:xfrm rot="2405393">
              <a:off x="5936388" y="3137965"/>
              <a:ext cx="228322" cy="237317"/>
            </a:xfrm>
            <a:custGeom>
              <a:avLst/>
              <a:gdLst>
                <a:gd name="T0" fmla="*/ 214 w 330"/>
                <a:gd name="T1" fmla="*/ 0 h 343"/>
                <a:gd name="T2" fmla="*/ 0 w 330"/>
                <a:gd name="T3" fmla="*/ 172 h 343"/>
                <a:gd name="T4" fmla="*/ 228 w 330"/>
                <a:gd name="T5" fmla="*/ 343 h 343"/>
                <a:gd name="T6" fmla="*/ 330 w 330"/>
                <a:gd name="T7" fmla="*/ 260 h 343"/>
                <a:gd name="T8" fmla="*/ 214 w 330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43">
                  <a:moveTo>
                    <a:pt x="214" y="0"/>
                  </a:moveTo>
                  <a:lnTo>
                    <a:pt x="0" y="172"/>
                  </a:lnTo>
                  <a:lnTo>
                    <a:pt x="228" y="343"/>
                  </a:lnTo>
                  <a:lnTo>
                    <a:pt x="330" y="260"/>
                  </a:lnTo>
                  <a:lnTo>
                    <a:pt x="2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4" name="Freeform 141"/>
            <p:cNvSpPr>
              <a:spLocks/>
            </p:cNvSpPr>
            <p:nvPr/>
          </p:nvSpPr>
          <p:spPr bwMode="auto">
            <a:xfrm rot="2405393">
              <a:off x="6546506" y="2569119"/>
              <a:ext cx="235933" cy="229015"/>
            </a:xfrm>
            <a:custGeom>
              <a:avLst/>
              <a:gdLst>
                <a:gd name="T0" fmla="*/ 170 w 341"/>
                <a:gd name="T1" fmla="*/ 331 h 331"/>
                <a:gd name="T2" fmla="*/ 0 w 341"/>
                <a:gd name="T3" fmla="*/ 117 h 331"/>
                <a:gd name="T4" fmla="*/ 261 w 341"/>
                <a:gd name="T5" fmla="*/ 0 h 331"/>
                <a:gd name="T6" fmla="*/ 341 w 341"/>
                <a:gd name="T7" fmla="*/ 103 h 331"/>
                <a:gd name="T8" fmla="*/ 170 w 34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1">
                  <a:moveTo>
                    <a:pt x="170" y="331"/>
                  </a:moveTo>
                  <a:lnTo>
                    <a:pt x="0" y="117"/>
                  </a:lnTo>
                  <a:lnTo>
                    <a:pt x="261" y="0"/>
                  </a:lnTo>
                  <a:lnTo>
                    <a:pt x="341" y="103"/>
                  </a:lnTo>
                  <a:lnTo>
                    <a:pt x="170" y="3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5" name="Freeform 142"/>
            <p:cNvSpPr>
              <a:spLocks/>
            </p:cNvSpPr>
            <p:nvPr/>
          </p:nvSpPr>
          <p:spPr bwMode="auto">
            <a:xfrm rot="2405393">
              <a:off x="5538857" y="2129623"/>
              <a:ext cx="204798" cy="190269"/>
            </a:xfrm>
            <a:custGeom>
              <a:avLst/>
              <a:gdLst>
                <a:gd name="T0" fmla="*/ 266 w 296"/>
                <a:gd name="T1" fmla="*/ 275 h 275"/>
                <a:gd name="T2" fmla="*/ 296 w 296"/>
                <a:gd name="T3" fmla="*/ 0 h 275"/>
                <a:gd name="T4" fmla="*/ 14 w 296"/>
                <a:gd name="T5" fmla="*/ 42 h 275"/>
                <a:gd name="T6" fmla="*/ 0 w 296"/>
                <a:gd name="T7" fmla="*/ 173 h 275"/>
                <a:gd name="T8" fmla="*/ 266 w 296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75">
                  <a:moveTo>
                    <a:pt x="266" y="275"/>
                  </a:moveTo>
                  <a:lnTo>
                    <a:pt x="296" y="0"/>
                  </a:lnTo>
                  <a:lnTo>
                    <a:pt x="14" y="42"/>
                  </a:lnTo>
                  <a:lnTo>
                    <a:pt x="0" y="173"/>
                  </a:lnTo>
                  <a:lnTo>
                    <a:pt x="266" y="2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6" name="Freeform 143"/>
            <p:cNvSpPr>
              <a:spLocks/>
            </p:cNvSpPr>
            <p:nvPr/>
          </p:nvSpPr>
          <p:spPr bwMode="auto">
            <a:xfrm rot="2405393">
              <a:off x="5538977" y="2990538"/>
              <a:ext cx="190269" cy="205490"/>
            </a:xfrm>
            <a:custGeom>
              <a:avLst/>
              <a:gdLst>
                <a:gd name="T0" fmla="*/ 0 w 275"/>
                <a:gd name="T1" fmla="*/ 0 h 297"/>
                <a:gd name="T2" fmla="*/ 275 w 275"/>
                <a:gd name="T3" fmla="*/ 32 h 297"/>
                <a:gd name="T4" fmla="*/ 172 w 275"/>
                <a:gd name="T5" fmla="*/ 297 h 297"/>
                <a:gd name="T6" fmla="*/ 42 w 275"/>
                <a:gd name="T7" fmla="*/ 283 h 297"/>
                <a:gd name="T8" fmla="*/ 0 w 275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97">
                  <a:moveTo>
                    <a:pt x="0" y="0"/>
                  </a:moveTo>
                  <a:lnTo>
                    <a:pt x="275" y="32"/>
                  </a:lnTo>
                  <a:lnTo>
                    <a:pt x="172" y="297"/>
                  </a:lnTo>
                  <a:lnTo>
                    <a:pt x="42" y="2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7" name="Freeform 144"/>
            <p:cNvSpPr>
              <a:spLocks/>
            </p:cNvSpPr>
            <p:nvPr/>
          </p:nvSpPr>
          <p:spPr bwMode="auto">
            <a:xfrm rot="2405393">
              <a:off x="6399081" y="3006474"/>
              <a:ext cx="204798" cy="189577"/>
            </a:xfrm>
            <a:custGeom>
              <a:avLst/>
              <a:gdLst>
                <a:gd name="T0" fmla="*/ 30 w 296"/>
                <a:gd name="T1" fmla="*/ 0 h 274"/>
                <a:gd name="T2" fmla="*/ 0 w 296"/>
                <a:gd name="T3" fmla="*/ 274 h 274"/>
                <a:gd name="T4" fmla="*/ 282 w 296"/>
                <a:gd name="T5" fmla="*/ 232 h 274"/>
                <a:gd name="T6" fmla="*/ 296 w 296"/>
                <a:gd name="T7" fmla="*/ 102 h 274"/>
                <a:gd name="T8" fmla="*/ 30 w 296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74">
                  <a:moveTo>
                    <a:pt x="30" y="0"/>
                  </a:moveTo>
                  <a:lnTo>
                    <a:pt x="0" y="274"/>
                  </a:lnTo>
                  <a:lnTo>
                    <a:pt x="282" y="232"/>
                  </a:lnTo>
                  <a:lnTo>
                    <a:pt x="296" y="10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8" name="Freeform 145"/>
            <p:cNvSpPr>
              <a:spLocks/>
            </p:cNvSpPr>
            <p:nvPr/>
          </p:nvSpPr>
          <p:spPr bwMode="auto">
            <a:xfrm rot="2405393">
              <a:off x="6414712" y="2130784"/>
              <a:ext cx="188885" cy="204798"/>
            </a:xfrm>
            <a:custGeom>
              <a:avLst/>
              <a:gdLst>
                <a:gd name="T0" fmla="*/ 273 w 273"/>
                <a:gd name="T1" fmla="*/ 296 h 296"/>
                <a:gd name="T2" fmla="*/ 0 w 273"/>
                <a:gd name="T3" fmla="*/ 264 h 296"/>
                <a:gd name="T4" fmla="*/ 102 w 273"/>
                <a:gd name="T5" fmla="*/ 0 h 296"/>
                <a:gd name="T6" fmla="*/ 233 w 273"/>
                <a:gd name="T7" fmla="*/ 14 h 296"/>
                <a:gd name="T8" fmla="*/ 273 w 273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96">
                  <a:moveTo>
                    <a:pt x="273" y="296"/>
                  </a:moveTo>
                  <a:lnTo>
                    <a:pt x="0" y="264"/>
                  </a:lnTo>
                  <a:lnTo>
                    <a:pt x="102" y="0"/>
                  </a:lnTo>
                  <a:lnTo>
                    <a:pt x="233" y="14"/>
                  </a:lnTo>
                  <a:lnTo>
                    <a:pt x="273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22" name="Freeform 129"/>
          <p:cNvSpPr>
            <a:spLocks/>
          </p:cNvSpPr>
          <p:nvPr/>
        </p:nvSpPr>
        <p:spPr bwMode="auto">
          <a:xfrm rot="2405393">
            <a:off x="5435538" y="2151920"/>
            <a:ext cx="1023298" cy="1021916"/>
          </a:xfrm>
          <a:custGeom>
            <a:avLst/>
            <a:gdLst>
              <a:gd name="T0" fmla="*/ 50 w 738"/>
              <a:gd name="T1" fmla="*/ 459 h 737"/>
              <a:gd name="T2" fmla="*/ 459 w 738"/>
              <a:gd name="T3" fmla="*/ 687 h 737"/>
              <a:gd name="T4" fmla="*/ 688 w 738"/>
              <a:gd name="T5" fmla="*/ 278 h 737"/>
              <a:gd name="T6" fmla="*/ 279 w 738"/>
              <a:gd name="T7" fmla="*/ 50 h 737"/>
              <a:gd name="T8" fmla="*/ 50 w 738"/>
              <a:gd name="T9" fmla="*/ 459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8" h="737">
                <a:moveTo>
                  <a:pt x="50" y="459"/>
                </a:moveTo>
                <a:cubicBezTo>
                  <a:pt x="100" y="635"/>
                  <a:pt x="283" y="737"/>
                  <a:pt x="459" y="687"/>
                </a:cubicBezTo>
                <a:cubicBezTo>
                  <a:pt x="635" y="638"/>
                  <a:pt x="738" y="455"/>
                  <a:pt x="688" y="278"/>
                </a:cubicBezTo>
                <a:cubicBezTo>
                  <a:pt x="638" y="102"/>
                  <a:pt x="455" y="0"/>
                  <a:pt x="279" y="50"/>
                </a:cubicBezTo>
                <a:cubicBezTo>
                  <a:pt x="103" y="99"/>
                  <a:pt x="0" y="282"/>
                  <a:pt x="50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" name="Picture 6" descr="K:\Prezentacje\! 2015\20150420 VII Europejski Kongres Gospodarczy\Materiały\Obrazy\Kompleksowość usług\cr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78" y="2250947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a 13"/>
          <p:cNvGrpSpPr/>
          <p:nvPr/>
        </p:nvGrpSpPr>
        <p:grpSpPr>
          <a:xfrm>
            <a:off x="4085805" y="2415554"/>
            <a:ext cx="1271127" cy="1270846"/>
            <a:chOff x="4210097" y="2415554"/>
            <a:chExt cx="1271127" cy="1270846"/>
          </a:xfrm>
          <a:solidFill>
            <a:schemeClr val="bg2">
              <a:lumMod val="75000"/>
            </a:schemeClr>
          </a:solidFill>
        </p:grpSpPr>
        <p:sp>
          <p:nvSpPr>
            <p:cNvPr id="258" name="Freeform 110"/>
            <p:cNvSpPr>
              <a:spLocks/>
            </p:cNvSpPr>
            <p:nvPr/>
          </p:nvSpPr>
          <p:spPr bwMode="auto">
            <a:xfrm rot="4100388">
              <a:off x="4239477" y="2444516"/>
              <a:ext cx="1213420" cy="1213956"/>
            </a:xfrm>
            <a:custGeom>
              <a:avLst/>
              <a:gdLst>
                <a:gd name="T0" fmla="*/ 121 w 1130"/>
                <a:gd name="T1" fmla="*/ 783 h 1130"/>
                <a:gd name="T2" fmla="*/ 783 w 1130"/>
                <a:gd name="T3" fmla="*/ 1010 h 1130"/>
                <a:gd name="T4" fmla="*/ 1009 w 1130"/>
                <a:gd name="T5" fmla="*/ 347 h 1130"/>
                <a:gd name="T6" fmla="*/ 347 w 1130"/>
                <a:gd name="T7" fmla="*/ 121 h 1130"/>
                <a:gd name="T8" fmla="*/ 121 w 1130"/>
                <a:gd name="T9" fmla="*/ 783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1130">
                  <a:moveTo>
                    <a:pt x="121" y="783"/>
                  </a:moveTo>
                  <a:cubicBezTo>
                    <a:pt x="241" y="1029"/>
                    <a:pt x="537" y="1130"/>
                    <a:pt x="783" y="1010"/>
                  </a:cubicBezTo>
                  <a:cubicBezTo>
                    <a:pt x="1028" y="889"/>
                    <a:pt x="1130" y="593"/>
                    <a:pt x="1009" y="347"/>
                  </a:cubicBezTo>
                  <a:cubicBezTo>
                    <a:pt x="889" y="102"/>
                    <a:pt x="593" y="0"/>
                    <a:pt x="347" y="121"/>
                  </a:cubicBezTo>
                  <a:cubicBezTo>
                    <a:pt x="102" y="241"/>
                    <a:pt x="0" y="538"/>
                    <a:pt x="121" y="7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0" name="Freeform 112"/>
            <p:cNvSpPr>
              <a:spLocks/>
            </p:cNvSpPr>
            <p:nvPr/>
          </p:nvSpPr>
          <p:spPr bwMode="auto">
            <a:xfrm rot="4100388">
              <a:off x="5119392" y="2561608"/>
              <a:ext cx="189195" cy="209561"/>
            </a:xfrm>
            <a:custGeom>
              <a:avLst/>
              <a:gdLst>
                <a:gd name="T0" fmla="*/ 68 w 353"/>
                <a:gd name="T1" fmla="*/ 391 h 391"/>
                <a:gd name="T2" fmla="*/ 353 w 353"/>
                <a:gd name="T3" fmla="*/ 252 h 391"/>
                <a:gd name="T4" fmla="*/ 136 w 353"/>
                <a:gd name="T5" fmla="*/ 0 h 391"/>
                <a:gd name="T6" fmla="*/ 0 w 353"/>
                <a:gd name="T7" fmla="*/ 66 h 391"/>
                <a:gd name="T8" fmla="*/ 68 w 353"/>
                <a:gd name="T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91">
                  <a:moveTo>
                    <a:pt x="68" y="391"/>
                  </a:moveTo>
                  <a:lnTo>
                    <a:pt x="353" y="252"/>
                  </a:lnTo>
                  <a:lnTo>
                    <a:pt x="136" y="0"/>
                  </a:lnTo>
                  <a:lnTo>
                    <a:pt x="0" y="66"/>
                  </a:lnTo>
                  <a:lnTo>
                    <a:pt x="68" y="3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1" name="Freeform 113"/>
            <p:cNvSpPr>
              <a:spLocks/>
            </p:cNvSpPr>
            <p:nvPr/>
          </p:nvSpPr>
          <p:spPr bwMode="auto">
            <a:xfrm rot="4100388">
              <a:off x="4355535" y="2590096"/>
              <a:ext cx="210097" cy="187587"/>
            </a:xfrm>
            <a:custGeom>
              <a:avLst/>
              <a:gdLst>
                <a:gd name="T0" fmla="*/ 252 w 392"/>
                <a:gd name="T1" fmla="*/ 0 h 350"/>
                <a:gd name="T2" fmla="*/ 392 w 392"/>
                <a:gd name="T3" fmla="*/ 282 h 350"/>
                <a:gd name="T4" fmla="*/ 68 w 392"/>
                <a:gd name="T5" fmla="*/ 350 h 350"/>
                <a:gd name="T6" fmla="*/ 0 w 392"/>
                <a:gd name="T7" fmla="*/ 214 h 350"/>
                <a:gd name="T8" fmla="*/ 252 w 392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50">
                  <a:moveTo>
                    <a:pt x="252" y="0"/>
                  </a:moveTo>
                  <a:lnTo>
                    <a:pt x="392" y="282"/>
                  </a:lnTo>
                  <a:lnTo>
                    <a:pt x="68" y="350"/>
                  </a:lnTo>
                  <a:lnTo>
                    <a:pt x="0" y="21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2" name="Freeform 114"/>
            <p:cNvSpPr>
              <a:spLocks/>
            </p:cNvSpPr>
            <p:nvPr/>
          </p:nvSpPr>
          <p:spPr bwMode="auto">
            <a:xfrm rot="4100388">
              <a:off x="4383905" y="3331899"/>
              <a:ext cx="188659" cy="210097"/>
            </a:xfrm>
            <a:custGeom>
              <a:avLst/>
              <a:gdLst>
                <a:gd name="T0" fmla="*/ 284 w 352"/>
                <a:gd name="T1" fmla="*/ 0 h 392"/>
                <a:gd name="T2" fmla="*/ 0 w 352"/>
                <a:gd name="T3" fmla="*/ 140 h 392"/>
                <a:gd name="T4" fmla="*/ 216 w 352"/>
                <a:gd name="T5" fmla="*/ 392 h 392"/>
                <a:gd name="T6" fmla="*/ 352 w 352"/>
                <a:gd name="T7" fmla="*/ 326 h 392"/>
                <a:gd name="T8" fmla="*/ 284 w 352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92">
                  <a:moveTo>
                    <a:pt x="284" y="0"/>
                  </a:moveTo>
                  <a:lnTo>
                    <a:pt x="0" y="140"/>
                  </a:lnTo>
                  <a:lnTo>
                    <a:pt x="216" y="392"/>
                  </a:lnTo>
                  <a:lnTo>
                    <a:pt x="352" y="32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3" name="Freeform 115"/>
            <p:cNvSpPr>
              <a:spLocks/>
            </p:cNvSpPr>
            <p:nvPr/>
          </p:nvSpPr>
          <p:spPr bwMode="auto">
            <a:xfrm rot="4100388">
              <a:off x="5126164" y="3325085"/>
              <a:ext cx="209561" cy="188123"/>
            </a:xfrm>
            <a:custGeom>
              <a:avLst/>
              <a:gdLst>
                <a:gd name="T0" fmla="*/ 140 w 391"/>
                <a:gd name="T1" fmla="*/ 351 h 351"/>
                <a:gd name="T2" fmla="*/ 0 w 391"/>
                <a:gd name="T3" fmla="*/ 66 h 351"/>
                <a:gd name="T4" fmla="*/ 325 w 391"/>
                <a:gd name="T5" fmla="*/ 0 h 351"/>
                <a:gd name="T6" fmla="*/ 391 w 391"/>
                <a:gd name="T7" fmla="*/ 134 h 351"/>
                <a:gd name="T8" fmla="*/ 140 w 391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51">
                  <a:moveTo>
                    <a:pt x="140" y="351"/>
                  </a:moveTo>
                  <a:lnTo>
                    <a:pt x="0" y="66"/>
                  </a:lnTo>
                  <a:lnTo>
                    <a:pt x="325" y="0"/>
                  </a:lnTo>
                  <a:lnTo>
                    <a:pt x="391" y="134"/>
                  </a:lnTo>
                  <a:lnTo>
                    <a:pt x="140" y="3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4" name="Freeform 116"/>
            <p:cNvSpPr>
              <a:spLocks/>
            </p:cNvSpPr>
            <p:nvPr/>
          </p:nvSpPr>
          <p:spPr bwMode="auto">
            <a:xfrm rot="4100388">
              <a:off x="4701690" y="2429489"/>
              <a:ext cx="202058" cy="174188"/>
            </a:xfrm>
            <a:custGeom>
              <a:avLst/>
              <a:gdLst>
                <a:gd name="T0" fmla="*/ 275 w 377"/>
                <a:gd name="T1" fmla="*/ 325 h 325"/>
                <a:gd name="T2" fmla="*/ 377 w 377"/>
                <a:gd name="T3" fmla="*/ 24 h 325"/>
                <a:gd name="T4" fmla="*/ 51 w 377"/>
                <a:gd name="T5" fmla="*/ 0 h 325"/>
                <a:gd name="T6" fmla="*/ 0 w 377"/>
                <a:gd name="T7" fmla="*/ 144 h 325"/>
                <a:gd name="T8" fmla="*/ 275 w 377"/>
                <a:gd name="T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25">
                  <a:moveTo>
                    <a:pt x="275" y="325"/>
                  </a:moveTo>
                  <a:lnTo>
                    <a:pt x="377" y="24"/>
                  </a:lnTo>
                  <a:lnTo>
                    <a:pt x="51" y="0"/>
                  </a:lnTo>
                  <a:lnTo>
                    <a:pt x="0" y="144"/>
                  </a:lnTo>
                  <a:lnTo>
                    <a:pt x="275" y="3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5" name="Freeform 117"/>
            <p:cNvSpPr>
              <a:spLocks/>
            </p:cNvSpPr>
            <p:nvPr/>
          </p:nvSpPr>
          <p:spPr bwMode="auto">
            <a:xfrm rot="4100388">
              <a:off x="4224032" y="2994282"/>
              <a:ext cx="174188" cy="202058"/>
            </a:xfrm>
            <a:custGeom>
              <a:avLst/>
              <a:gdLst>
                <a:gd name="T0" fmla="*/ 25 w 325"/>
                <a:gd name="T1" fmla="*/ 0 h 377"/>
                <a:gd name="T2" fmla="*/ 325 w 325"/>
                <a:gd name="T3" fmla="*/ 102 h 377"/>
                <a:gd name="T4" fmla="*/ 143 w 325"/>
                <a:gd name="T5" fmla="*/ 377 h 377"/>
                <a:gd name="T6" fmla="*/ 0 w 325"/>
                <a:gd name="T7" fmla="*/ 326 h 377"/>
                <a:gd name="T8" fmla="*/ 25 w 325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77">
                  <a:moveTo>
                    <a:pt x="25" y="0"/>
                  </a:moveTo>
                  <a:lnTo>
                    <a:pt x="325" y="102"/>
                  </a:lnTo>
                  <a:lnTo>
                    <a:pt x="143" y="377"/>
                  </a:lnTo>
                  <a:lnTo>
                    <a:pt x="0" y="326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6" name="Freeform 118"/>
            <p:cNvSpPr>
              <a:spLocks/>
            </p:cNvSpPr>
            <p:nvPr/>
          </p:nvSpPr>
          <p:spPr bwMode="auto">
            <a:xfrm rot="4100388">
              <a:off x="4788964" y="3499349"/>
              <a:ext cx="200986" cy="173116"/>
            </a:xfrm>
            <a:custGeom>
              <a:avLst/>
              <a:gdLst>
                <a:gd name="T0" fmla="*/ 102 w 375"/>
                <a:gd name="T1" fmla="*/ 0 h 323"/>
                <a:gd name="T2" fmla="*/ 0 w 375"/>
                <a:gd name="T3" fmla="*/ 299 h 323"/>
                <a:gd name="T4" fmla="*/ 327 w 375"/>
                <a:gd name="T5" fmla="*/ 323 h 323"/>
                <a:gd name="T6" fmla="*/ 375 w 375"/>
                <a:gd name="T7" fmla="*/ 181 h 323"/>
                <a:gd name="T8" fmla="*/ 102 w 375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23">
                  <a:moveTo>
                    <a:pt x="102" y="0"/>
                  </a:moveTo>
                  <a:lnTo>
                    <a:pt x="0" y="299"/>
                  </a:lnTo>
                  <a:lnTo>
                    <a:pt x="327" y="323"/>
                  </a:lnTo>
                  <a:lnTo>
                    <a:pt x="375" y="181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7" name="Freeform 119"/>
            <p:cNvSpPr>
              <a:spLocks/>
            </p:cNvSpPr>
            <p:nvPr/>
          </p:nvSpPr>
          <p:spPr bwMode="auto">
            <a:xfrm rot="4100388">
              <a:off x="5293905" y="2907551"/>
              <a:ext cx="174188" cy="200450"/>
            </a:xfrm>
            <a:custGeom>
              <a:avLst/>
              <a:gdLst>
                <a:gd name="T0" fmla="*/ 301 w 325"/>
                <a:gd name="T1" fmla="*/ 374 h 374"/>
                <a:gd name="T2" fmla="*/ 0 w 325"/>
                <a:gd name="T3" fmla="*/ 272 h 374"/>
                <a:gd name="T4" fmla="*/ 183 w 325"/>
                <a:gd name="T5" fmla="*/ 0 h 374"/>
                <a:gd name="T6" fmla="*/ 325 w 325"/>
                <a:gd name="T7" fmla="*/ 48 h 374"/>
                <a:gd name="T8" fmla="*/ 301 w 325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74">
                  <a:moveTo>
                    <a:pt x="301" y="374"/>
                  </a:moveTo>
                  <a:lnTo>
                    <a:pt x="0" y="272"/>
                  </a:lnTo>
                  <a:lnTo>
                    <a:pt x="183" y="0"/>
                  </a:lnTo>
                  <a:lnTo>
                    <a:pt x="325" y="48"/>
                  </a:lnTo>
                  <a:lnTo>
                    <a:pt x="301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8" name="Freeform 120"/>
            <p:cNvSpPr>
              <a:spLocks/>
            </p:cNvSpPr>
            <p:nvPr/>
          </p:nvSpPr>
          <p:spPr bwMode="auto">
            <a:xfrm rot="4100388">
              <a:off x="4913155" y="2449223"/>
              <a:ext cx="210097" cy="206346"/>
            </a:xfrm>
            <a:custGeom>
              <a:avLst/>
              <a:gdLst>
                <a:gd name="T0" fmla="*/ 186 w 392"/>
                <a:gd name="T1" fmla="*/ 385 h 385"/>
                <a:gd name="T2" fmla="*/ 392 w 392"/>
                <a:gd name="T3" fmla="*/ 147 h 385"/>
                <a:gd name="T4" fmla="*/ 100 w 392"/>
                <a:gd name="T5" fmla="*/ 0 h 385"/>
                <a:gd name="T6" fmla="*/ 0 w 392"/>
                <a:gd name="T7" fmla="*/ 114 h 385"/>
                <a:gd name="T8" fmla="*/ 186 w 392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85">
                  <a:moveTo>
                    <a:pt x="186" y="385"/>
                  </a:moveTo>
                  <a:lnTo>
                    <a:pt x="392" y="147"/>
                  </a:lnTo>
                  <a:lnTo>
                    <a:pt x="100" y="0"/>
                  </a:lnTo>
                  <a:lnTo>
                    <a:pt x="0" y="114"/>
                  </a:lnTo>
                  <a:lnTo>
                    <a:pt x="186" y="3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9" name="Freeform 121"/>
            <p:cNvSpPr>
              <a:spLocks/>
            </p:cNvSpPr>
            <p:nvPr/>
          </p:nvSpPr>
          <p:spPr bwMode="auto">
            <a:xfrm rot="4100388">
              <a:off x="4244720" y="2774160"/>
              <a:ext cx="204738" cy="210634"/>
            </a:xfrm>
            <a:custGeom>
              <a:avLst/>
              <a:gdLst>
                <a:gd name="T0" fmla="*/ 144 w 382"/>
                <a:gd name="T1" fmla="*/ 0 h 393"/>
                <a:gd name="T2" fmla="*/ 382 w 382"/>
                <a:gd name="T3" fmla="*/ 209 h 393"/>
                <a:gd name="T4" fmla="*/ 112 w 382"/>
                <a:gd name="T5" fmla="*/ 393 h 393"/>
                <a:gd name="T6" fmla="*/ 0 w 382"/>
                <a:gd name="T7" fmla="*/ 295 h 393"/>
                <a:gd name="T8" fmla="*/ 144 w 382"/>
                <a:gd name="T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93">
                  <a:moveTo>
                    <a:pt x="144" y="0"/>
                  </a:moveTo>
                  <a:lnTo>
                    <a:pt x="382" y="209"/>
                  </a:lnTo>
                  <a:lnTo>
                    <a:pt x="112" y="393"/>
                  </a:lnTo>
                  <a:lnTo>
                    <a:pt x="0" y="295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0" name="Freeform 122"/>
            <p:cNvSpPr>
              <a:spLocks/>
            </p:cNvSpPr>
            <p:nvPr/>
          </p:nvSpPr>
          <p:spPr bwMode="auto">
            <a:xfrm rot="4100388">
              <a:off x="4568454" y="3447865"/>
              <a:ext cx="210634" cy="206346"/>
            </a:xfrm>
            <a:custGeom>
              <a:avLst/>
              <a:gdLst>
                <a:gd name="T0" fmla="*/ 206 w 393"/>
                <a:gd name="T1" fmla="*/ 0 h 385"/>
                <a:gd name="T2" fmla="*/ 0 w 393"/>
                <a:gd name="T3" fmla="*/ 239 h 385"/>
                <a:gd name="T4" fmla="*/ 292 w 393"/>
                <a:gd name="T5" fmla="*/ 385 h 385"/>
                <a:gd name="T6" fmla="*/ 393 w 393"/>
                <a:gd name="T7" fmla="*/ 271 h 385"/>
                <a:gd name="T8" fmla="*/ 206 w 393"/>
                <a:gd name="T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85">
                  <a:moveTo>
                    <a:pt x="206" y="0"/>
                  </a:moveTo>
                  <a:lnTo>
                    <a:pt x="0" y="239"/>
                  </a:lnTo>
                  <a:lnTo>
                    <a:pt x="292" y="385"/>
                  </a:lnTo>
                  <a:lnTo>
                    <a:pt x="393" y="271"/>
                  </a:lnTo>
                  <a:lnTo>
                    <a:pt x="2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1" name="Freeform 123"/>
            <p:cNvSpPr>
              <a:spLocks/>
            </p:cNvSpPr>
            <p:nvPr/>
          </p:nvSpPr>
          <p:spPr bwMode="auto">
            <a:xfrm rot="4100388">
              <a:off x="5242680" y="3117498"/>
              <a:ext cx="205810" cy="210634"/>
            </a:xfrm>
            <a:custGeom>
              <a:avLst/>
              <a:gdLst>
                <a:gd name="T0" fmla="*/ 240 w 384"/>
                <a:gd name="T1" fmla="*/ 393 h 393"/>
                <a:gd name="T2" fmla="*/ 0 w 384"/>
                <a:gd name="T3" fmla="*/ 186 h 393"/>
                <a:gd name="T4" fmla="*/ 270 w 384"/>
                <a:gd name="T5" fmla="*/ 0 h 393"/>
                <a:gd name="T6" fmla="*/ 384 w 384"/>
                <a:gd name="T7" fmla="*/ 100 h 393"/>
                <a:gd name="T8" fmla="*/ 240 w 384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93">
                  <a:moveTo>
                    <a:pt x="240" y="393"/>
                  </a:moveTo>
                  <a:lnTo>
                    <a:pt x="0" y="186"/>
                  </a:lnTo>
                  <a:lnTo>
                    <a:pt x="270" y="0"/>
                  </a:lnTo>
                  <a:lnTo>
                    <a:pt x="384" y="100"/>
                  </a:lnTo>
                  <a:lnTo>
                    <a:pt x="240" y="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2" name="Freeform 124"/>
            <p:cNvSpPr>
              <a:spLocks/>
            </p:cNvSpPr>
            <p:nvPr/>
          </p:nvSpPr>
          <p:spPr bwMode="auto">
            <a:xfrm rot="4100388">
              <a:off x="4524882" y="2471316"/>
              <a:ext cx="178476" cy="168829"/>
            </a:xfrm>
            <a:custGeom>
              <a:avLst/>
              <a:gdLst>
                <a:gd name="T0" fmla="*/ 333 w 333"/>
                <a:gd name="T1" fmla="*/ 315 h 315"/>
                <a:gd name="T2" fmla="*/ 311 w 333"/>
                <a:gd name="T3" fmla="*/ 0 h 315"/>
                <a:gd name="T4" fmla="*/ 0 w 333"/>
                <a:gd name="T5" fmla="*/ 104 h 315"/>
                <a:gd name="T6" fmla="*/ 10 w 333"/>
                <a:gd name="T7" fmla="*/ 254 h 315"/>
                <a:gd name="T8" fmla="*/ 333 w 333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15">
                  <a:moveTo>
                    <a:pt x="333" y="315"/>
                  </a:moveTo>
                  <a:lnTo>
                    <a:pt x="311" y="0"/>
                  </a:lnTo>
                  <a:lnTo>
                    <a:pt x="0" y="104"/>
                  </a:lnTo>
                  <a:lnTo>
                    <a:pt x="10" y="254"/>
                  </a:lnTo>
                  <a:lnTo>
                    <a:pt x="333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3" name="Freeform 125"/>
            <p:cNvSpPr>
              <a:spLocks/>
            </p:cNvSpPr>
            <p:nvPr/>
          </p:nvSpPr>
          <p:spPr bwMode="auto">
            <a:xfrm rot="4100388">
              <a:off x="4264298" y="3194320"/>
              <a:ext cx="169364" cy="178476"/>
            </a:xfrm>
            <a:custGeom>
              <a:avLst/>
              <a:gdLst>
                <a:gd name="T0" fmla="*/ 0 w 316"/>
                <a:gd name="T1" fmla="*/ 20 h 333"/>
                <a:gd name="T2" fmla="*/ 316 w 316"/>
                <a:gd name="T3" fmla="*/ 0 h 333"/>
                <a:gd name="T4" fmla="*/ 256 w 316"/>
                <a:gd name="T5" fmla="*/ 321 h 333"/>
                <a:gd name="T6" fmla="*/ 104 w 316"/>
                <a:gd name="T7" fmla="*/ 333 h 333"/>
                <a:gd name="T8" fmla="*/ 0 w 316"/>
                <a:gd name="T9" fmla="*/ 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33">
                  <a:moveTo>
                    <a:pt x="0" y="20"/>
                  </a:moveTo>
                  <a:lnTo>
                    <a:pt x="316" y="0"/>
                  </a:lnTo>
                  <a:lnTo>
                    <a:pt x="256" y="321"/>
                  </a:lnTo>
                  <a:lnTo>
                    <a:pt x="104" y="333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4" name="Freeform 126"/>
            <p:cNvSpPr>
              <a:spLocks/>
            </p:cNvSpPr>
            <p:nvPr/>
          </p:nvSpPr>
          <p:spPr bwMode="auto">
            <a:xfrm rot="4100388">
              <a:off x="4988768" y="3462675"/>
              <a:ext cx="178476" cy="169364"/>
            </a:xfrm>
            <a:custGeom>
              <a:avLst/>
              <a:gdLst>
                <a:gd name="T0" fmla="*/ 0 w 333"/>
                <a:gd name="T1" fmla="*/ 0 h 316"/>
                <a:gd name="T2" fmla="*/ 22 w 333"/>
                <a:gd name="T3" fmla="*/ 316 h 316"/>
                <a:gd name="T4" fmla="*/ 333 w 333"/>
                <a:gd name="T5" fmla="*/ 212 h 316"/>
                <a:gd name="T6" fmla="*/ 323 w 333"/>
                <a:gd name="T7" fmla="*/ 62 h 316"/>
                <a:gd name="T8" fmla="*/ 0 w 333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16">
                  <a:moveTo>
                    <a:pt x="0" y="0"/>
                  </a:moveTo>
                  <a:lnTo>
                    <a:pt x="22" y="316"/>
                  </a:lnTo>
                  <a:lnTo>
                    <a:pt x="333" y="212"/>
                  </a:lnTo>
                  <a:lnTo>
                    <a:pt x="323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5" name="Freeform 127"/>
            <p:cNvSpPr>
              <a:spLocks/>
            </p:cNvSpPr>
            <p:nvPr/>
          </p:nvSpPr>
          <p:spPr bwMode="auto">
            <a:xfrm rot="4100388">
              <a:off x="5258214" y="2730390"/>
              <a:ext cx="169364" cy="178476"/>
            </a:xfrm>
            <a:custGeom>
              <a:avLst/>
              <a:gdLst>
                <a:gd name="T0" fmla="*/ 316 w 316"/>
                <a:gd name="T1" fmla="*/ 311 h 333"/>
                <a:gd name="T2" fmla="*/ 0 w 316"/>
                <a:gd name="T3" fmla="*/ 333 h 333"/>
                <a:gd name="T4" fmla="*/ 60 w 316"/>
                <a:gd name="T5" fmla="*/ 10 h 333"/>
                <a:gd name="T6" fmla="*/ 210 w 316"/>
                <a:gd name="T7" fmla="*/ 0 h 333"/>
                <a:gd name="T8" fmla="*/ 316 w 316"/>
                <a:gd name="T9" fmla="*/ 31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33">
                  <a:moveTo>
                    <a:pt x="316" y="311"/>
                  </a:moveTo>
                  <a:lnTo>
                    <a:pt x="0" y="333"/>
                  </a:lnTo>
                  <a:lnTo>
                    <a:pt x="60" y="10"/>
                  </a:lnTo>
                  <a:lnTo>
                    <a:pt x="210" y="0"/>
                  </a:lnTo>
                  <a:lnTo>
                    <a:pt x="316" y="3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59" name="Freeform 111"/>
          <p:cNvSpPr>
            <a:spLocks/>
          </p:cNvSpPr>
          <p:nvPr/>
        </p:nvSpPr>
        <p:spPr bwMode="auto">
          <a:xfrm rot="4100388">
            <a:off x="4255895" y="2584769"/>
            <a:ext cx="931503" cy="933647"/>
          </a:xfrm>
          <a:custGeom>
            <a:avLst/>
            <a:gdLst>
              <a:gd name="T0" fmla="*/ 92 w 868"/>
              <a:gd name="T1" fmla="*/ 602 h 869"/>
              <a:gd name="T2" fmla="*/ 602 w 868"/>
              <a:gd name="T3" fmla="*/ 776 h 869"/>
              <a:gd name="T4" fmla="*/ 776 w 868"/>
              <a:gd name="T5" fmla="*/ 267 h 869"/>
              <a:gd name="T6" fmla="*/ 266 w 868"/>
              <a:gd name="T7" fmla="*/ 92 h 869"/>
              <a:gd name="T8" fmla="*/ 92 w 868"/>
              <a:gd name="T9" fmla="*/ 602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869">
                <a:moveTo>
                  <a:pt x="92" y="602"/>
                </a:moveTo>
                <a:cubicBezTo>
                  <a:pt x="185" y="791"/>
                  <a:pt x="413" y="869"/>
                  <a:pt x="602" y="776"/>
                </a:cubicBezTo>
                <a:cubicBezTo>
                  <a:pt x="790" y="684"/>
                  <a:pt x="868" y="455"/>
                  <a:pt x="776" y="267"/>
                </a:cubicBezTo>
                <a:cubicBezTo>
                  <a:pt x="683" y="78"/>
                  <a:pt x="455" y="0"/>
                  <a:pt x="266" y="92"/>
                </a:cubicBezTo>
                <a:cubicBezTo>
                  <a:pt x="78" y="185"/>
                  <a:pt x="0" y="413"/>
                  <a:pt x="92" y="6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2" name="Picture 5" descr="K:\Prezentacje\! 2015\20150420 VII Europejski Kongres Gospodarczy\Materiały\Obrazy\Kompleksowość usług\crop\_MG_98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31" y="2681508"/>
            <a:ext cx="738000" cy="73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a 12"/>
          <p:cNvGrpSpPr/>
          <p:nvPr/>
        </p:nvGrpSpPr>
        <p:grpSpPr>
          <a:xfrm>
            <a:off x="3114104" y="1931149"/>
            <a:ext cx="1152298" cy="1153717"/>
            <a:chOff x="3256152" y="1948905"/>
            <a:chExt cx="1152298" cy="1153717"/>
          </a:xfrm>
          <a:solidFill>
            <a:schemeClr val="bg2">
              <a:lumMod val="75000"/>
            </a:schemeClr>
          </a:solidFill>
        </p:grpSpPr>
        <p:sp>
          <p:nvSpPr>
            <p:cNvPr id="237" name="Freeform 128"/>
            <p:cNvSpPr>
              <a:spLocks/>
            </p:cNvSpPr>
            <p:nvPr/>
          </p:nvSpPr>
          <p:spPr bwMode="auto">
            <a:xfrm rot="2405393">
              <a:off x="3294439" y="1986995"/>
              <a:ext cx="1075675" cy="1077357"/>
            </a:xfrm>
            <a:custGeom>
              <a:avLst/>
              <a:gdLst>
                <a:gd name="T0" fmla="*/ 65 w 958"/>
                <a:gd name="T1" fmla="*/ 597 h 959"/>
                <a:gd name="T2" fmla="*/ 596 w 958"/>
                <a:gd name="T3" fmla="*/ 894 h 959"/>
                <a:gd name="T4" fmla="*/ 894 w 958"/>
                <a:gd name="T5" fmla="*/ 362 h 959"/>
                <a:gd name="T6" fmla="*/ 362 w 958"/>
                <a:gd name="T7" fmla="*/ 65 h 959"/>
                <a:gd name="T8" fmla="*/ 65 w 958"/>
                <a:gd name="T9" fmla="*/ 597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959">
                  <a:moveTo>
                    <a:pt x="65" y="597"/>
                  </a:moveTo>
                  <a:cubicBezTo>
                    <a:pt x="129" y="825"/>
                    <a:pt x="367" y="959"/>
                    <a:pt x="596" y="894"/>
                  </a:cubicBezTo>
                  <a:cubicBezTo>
                    <a:pt x="825" y="829"/>
                    <a:pt x="958" y="591"/>
                    <a:pt x="894" y="362"/>
                  </a:cubicBezTo>
                  <a:cubicBezTo>
                    <a:pt x="829" y="133"/>
                    <a:pt x="591" y="0"/>
                    <a:pt x="362" y="65"/>
                  </a:cubicBezTo>
                  <a:cubicBezTo>
                    <a:pt x="133" y="130"/>
                    <a:pt x="0" y="368"/>
                    <a:pt x="65" y="5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9" name="Freeform 130"/>
            <p:cNvSpPr>
              <a:spLocks/>
            </p:cNvSpPr>
            <p:nvPr/>
          </p:nvSpPr>
          <p:spPr bwMode="auto">
            <a:xfrm rot="2405393">
              <a:off x="3973466" y="1994533"/>
              <a:ext cx="152467" cy="182736"/>
            </a:xfrm>
            <a:custGeom>
              <a:avLst/>
              <a:gdLst>
                <a:gd name="T0" fmla="*/ 8 w 272"/>
                <a:gd name="T1" fmla="*/ 326 h 326"/>
                <a:gd name="T2" fmla="*/ 272 w 272"/>
                <a:gd name="T3" fmla="*/ 252 h 326"/>
                <a:gd name="T4" fmla="*/ 126 w 272"/>
                <a:gd name="T5" fmla="*/ 0 h 326"/>
                <a:gd name="T6" fmla="*/ 0 w 272"/>
                <a:gd name="T7" fmla="*/ 36 h 326"/>
                <a:gd name="T8" fmla="*/ 8 w 2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26">
                  <a:moveTo>
                    <a:pt x="8" y="326"/>
                  </a:moveTo>
                  <a:lnTo>
                    <a:pt x="272" y="252"/>
                  </a:lnTo>
                  <a:lnTo>
                    <a:pt x="126" y="0"/>
                  </a:lnTo>
                  <a:lnTo>
                    <a:pt x="0" y="36"/>
                  </a:lnTo>
                  <a:lnTo>
                    <a:pt x="8" y="3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0" name="Freeform 131"/>
            <p:cNvSpPr>
              <a:spLocks/>
            </p:cNvSpPr>
            <p:nvPr/>
          </p:nvSpPr>
          <p:spPr bwMode="auto">
            <a:xfrm rot="2405393">
              <a:off x="3301283" y="2231128"/>
              <a:ext cx="182736" cy="153028"/>
            </a:xfrm>
            <a:custGeom>
              <a:avLst/>
              <a:gdLst>
                <a:gd name="T0" fmla="*/ 252 w 326"/>
                <a:gd name="T1" fmla="*/ 0 h 273"/>
                <a:gd name="T2" fmla="*/ 326 w 326"/>
                <a:gd name="T3" fmla="*/ 267 h 273"/>
                <a:gd name="T4" fmla="*/ 36 w 326"/>
                <a:gd name="T5" fmla="*/ 273 h 273"/>
                <a:gd name="T6" fmla="*/ 0 w 326"/>
                <a:gd name="T7" fmla="*/ 146 h 273"/>
                <a:gd name="T8" fmla="*/ 252 w 326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73">
                  <a:moveTo>
                    <a:pt x="252" y="0"/>
                  </a:moveTo>
                  <a:lnTo>
                    <a:pt x="326" y="267"/>
                  </a:lnTo>
                  <a:lnTo>
                    <a:pt x="36" y="273"/>
                  </a:lnTo>
                  <a:lnTo>
                    <a:pt x="0" y="146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1" name="Freeform 132"/>
            <p:cNvSpPr>
              <a:spLocks/>
            </p:cNvSpPr>
            <p:nvPr/>
          </p:nvSpPr>
          <p:spPr bwMode="auto">
            <a:xfrm rot="2405393">
              <a:off x="3538801" y="2873583"/>
              <a:ext cx="152467" cy="183296"/>
            </a:xfrm>
            <a:custGeom>
              <a:avLst/>
              <a:gdLst>
                <a:gd name="T0" fmla="*/ 264 w 272"/>
                <a:gd name="T1" fmla="*/ 0 h 327"/>
                <a:gd name="T2" fmla="*/ 0 w 272"/>
                <a:gd name="T3" fmla="*/ 74 h 327"/>
                <a:gd name="T4" fmla="*/ 146 w 272"/>
                <a:gd name="T5" fmla="*/ 327 h 327"/>
                <a:gd name="T6" fmla="*/ 272 w 272"/>
                <a:gd name="T7" fmla="*/ 291 h 327"/>
                <a:gd name="T8" fmla="*/ 264 w 272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27">
                  <a:moveTo>
                    <a:pt x="264" y="0"/>
                  </a:moveTo>
                  <a:lnTo>
                    <a:pt x="0" y="74"/>
                  </a:lnTo>
                  <a:lnTo>
                    <a:pt x="146" y="327"/>
                  </a:lnTo>
                  <a:lnTo>
                    <a:pt x="272" y="291"/>
                  </a:lnTo>
                  <a:lnTo>
                    <a:pt x="2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2" name="Freeform 133"/>
            <p:cNvSpPr>
              <a:spLocks/>
            </p:cNvSpPr>
            <p:nvPr/>
          </p:nvSpPr>
          <p:spPr bwMode="auto">
            <a:xfrm rot="2405393">
              <a:off x="4179181" y="2666289"/>
              <a:ext cx="183296" cy="153028"/>
            </a:xfrm>
            <a:custGeom>
              <a:avLst/>
              <a:gdLst>
                <a:gd name="T0" fmla="*/ 77 w 327"/>
                <a:gd name="T1" fmla="*/ 273 h 273"/>
                <a:gd name="T2" fmla="*/ 0 w 327"/>
                <a:gd name="T3" fmla="*/ 8 h 273"/>
                <a:gd name="T4" fmla="*/ 291 w 327"/>
                <a:gd name="T5" fmla="*/ 0 h 273"/>
                <a:gd name="T6" fmla="*/ 327 w 327"/>
                <a:gd name="T7" fmla="*/ 126 h 273"/>
                <a:gd name="T8" fmla="*/ 77 w 327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273">
                  <a:moveTo>
                    <a:pt x="77" y="273"/>
                  </a:moveTo>
                  <a:lnTo>
                    <a:pt x="0" y="8"/>
                  </a:lnTo>
                  <a:lnTo>
                    <a:pt x="291" y="0"/>
                  </a:lnTo>
                  <a:lnTo>
                    <a:pt x="327" y="126"/>
                  </a:lnTo>
                  <a:lnTo>
                    <a:pt x="77" y="2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3" name="Freeform 134"/>
            <p:cNvSpPr>
              <a:spLocks/>
            </p:cNvSpPr>
            <p:nvPr/>
          </p:nvSpPr>
          <p:spPr bwMode="auto">
            <a:xfrm rot="2405393">
              <a:off x="3556560" y="1990406"/>
              <a:ext cx="191144" cy="173767"/>
            </a:xfrm>
            <a:custGeom>
              <a:avLst/>
              <a:gdLst>
                <a:gd name="T0" fmla="*/ 206 w 341"/>
                <a:gd name="T1" fmla="*/ 310 h 310"/>
                <a:gd name="T2" fmla="*/ 341 w 341"/>
                <a:gd name="T3" fmla="*/ 72 h 310"/>
                <a:gd name="T4" fmla="*/ 64 w 341"/>
                <a:gd name="T5" fmla="*/ 0 h 310"/>
                <a:gd name="T6" fmla="*/ 0 w 341"/>
                <a:gd name="T7" fmla="*/ 114 h 310"/>
                <a:gd name="T8" fmla="*/ 206 w 341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10">
                  <a:moveTo>
                    <a:pt x="206" y="310"/>
                  </a:moveTo>
                  <a:lnTo>
                    <a:pt x="341" y="72"/>
                  </a:lnTo>
                  <a:lnTo>
                    <a:pt x="64" y="0"/>
                  </a:lnTo>
                  <a:lnTo>
                    <a:pt x="0" y="114"/>
                  </a:lnTo>
                  <a:lnTo>
                    <a:pt x="206" y="3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4" name="Freeform 135"/>
            <p:cNvSpPr>
              <a:spLocks/>
            </p:cNvSpPr>
            <p:nvPr/>
          </p:nvSpPr>
          <p:spPr bwMode="auto">
            <a:xfrm rot="2405393">
              <a:off x="3296483" y="2611201"/>
              <a:ext cx="174888" cy="190023"/>
            </a:xfrm>
            <a:custGeom>
              <a:avLst/>
              <a:gdLst>
                <a:gd name="T0" fmla="*/ 72 w 312"/>
                <a:gd name="T1" fmla="*/ 0 h 339"/>
                <a:gd name="T2" fmla="*/ 312 w 312"/>
                <a:gd name="T3" fmla="*/ 134 h 339"/>
                <a:gd name="T4" fmla="*/ 114 w 312"/>
                <a:gd name="T5" fmla="*/ 339 h 339"/>
                <a:gd name="T6" fmla="*/ 0 w 312"/>
                <a:gd name="T7" fmla="*/ 275 h 339"/>
                <a:gd name="T8" fmla="*/ 72 w 312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39">
                  <a:moveTo>
                    <a:pt x="72" y="0"/>
                  </a:moveTo>
                  <a:lnTo>
                    <a:pt x="312" y="134"/>
                  </a:lnTo>
                  <a:lnTo>
                    <a:pt x="114" y="339"/>
                  </a:lnTo>
                  <a:lnTo>
                    <a:pt x="0" y="275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5" name="Freeform 136"/>
            <p:cNvSpPr>
              <a:spLocks/>
            </p:cNvSpPr>
            <p:nvPr/>
          </p:nvSpPr>
          <p:spPr bwMode="auto">
            <a:xfrm rot="2405393">
              <a:off x="3917029" y="2886679"/>
              <a:ext cx="191144" cy="174328"/>
            </a:xfrm>
            <a:custGeom>
              <a:avLst/>
              <a:gdLst>
                <a:gd name="T0" fmla="*/ 135 w 341"/>
                <a:gd name="T1" fmla="*/ 0 h 311"/>
                <a:gd name="T2" fmla="*/ 0 w 341"/>
                <a:gd name="T3" fmla="*/ 239 h 311"/>
                <a:gd name="T4" fmla="*/ 277 w 341"/>
                <a:gd name="T5" fmla="*/ 311 h 311"/>
                <a:gd name="T6" fmla="*/ 341 w 341"/>
                <a:gd name="T7" fmla="*/ 197 h 311"/>
                <a:gd name="T8" fmla="*/ 135 w 341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11">
                  <a:moveTo>
                    <a:pt x="135" y="0"/>
                  </a:moveTo>
                  <a:lnTo>
                    <a:pt x="0" y="239"/>
                  </a:lnTo>
                  <a:lnTo>
                    <a:pt x="277" y="311"/>
                  </a:lnTo>
                  <a:lnTo>
                    <a:pt x="341" y="197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6" name="Freeform 137"/>
            <p:cNvSpPr>
              <a:spLocks/>
            </p:cNvSpPr>
            <p:nvPr/>
          </p:nvSpPr>
          <p:spPr bwMode="auto">
            <a:xfrm rot="2405393">
              <a:off x="4193182" y="2250123"/>
              <a:ext cx="174888" cy="190023"/>
            </a:xfrm>
            <a:custGeom>
              <a:avLst/>
              <a:gdLst>
                <a:gd name="T0" fmla="*/ 240 w 312"/>
                <a:gd name="T1" fmla="*/ 339 h 339"/>
                <a:gd name="T2" fmla="*/ 0 w 312"/>
                <a:gd name="T3" fmla="*/ 204 h 339"/>
                <a:gd name="T4" fmla="*/ 198 w 312"/>
                <a:gd name="T5" fmla="*/ 0 h 339"/>
                <a:gd name="T6" fmla="*/ 312 w 312"/>
                <a:gd name="T7" fmla="*/ 64 h 339"/>
                <a:gd name="T8" fmla="*/ 240 w 312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39">
                  <a:moveTo>
                    <a:pt x="240" y="339"/>
                  </a:moveTo>
                  <a:lnTo>
                    <a:pt x="0" y="204"/>
                  </a:lnTo>
                  <a:lnTo>
                    <a:pt x="198" y="0"/>
                  </a:lnTo>
                  <a:lnTo>
                    <a:pt x="312" y="64"/>
                  </a:lnTo>
                  <a:lnTo>
                    <a:pt x="240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7" name="Freeform 138"/>
            <p:cNvSpPr>
              <a:spLocks/>
            </p:cNvSpPr>
            <p:nvPr/>
          </p:nvSpPr>
          <p:spPr bwMode="auto">
            <a:xfrm rot="2405393">
              <a:off x="3755937" y="1948905"/>
              <a:ext cx="186660" cy="192265"/>
            </a:xfrm>
            <a:custGeom>
              <a:avLst/>
              <a:gdLst>
                <a:gd name="T0" fmla="*/ 117 w 333"/>
                <a:gd name="T1" fmla="*/ 343 h 343"/>
                <a:gd name="T2" fmla="*/ 333 w 333"/>
                <a:gd name="T3" fmla="*/ 170 h 343"/>
                <a:gd name="T4" fmla="*/ 103 w 333"/>
                <a:gd name="T5" fmla="*/ 0 h 343"/>
                <a:gd name="T6" fmla="*/ 0 w 333"/>
                <a:gd name="T7" fmla="*/ 82 h 343"/>
                <a:gd name="T8" fmla="*/ 117 w 333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3">
                  <a:moveTo>
                    <a:pt x="117" y="343"/>
                  </a:moveTo>
                  <a:lnTo>
                    <a:pt x="333" y="170"/>
                  </a:lnTo>
                  <a:lnTo>
                    <a:pt x="103" y="0"/>
                  </a:lnTo>
                  <a:lnTo>
                    <a:pt x="0" y="82"/>
                  </a:lnTo>
                  <a:lnTo>
                    <a:pt x="117" y="3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8" name="Freeform 139"/>
            <p:cNvSpPr>
              <a:spLocks/>
            </p:cNvSpPr>
            <p:nvPr/>
          </p:nvSpPr>
          <p:spPr bwMode="auto">
            <a:xfrm rot="2405393">
              <a:off x="3256152" y="2416735"/>
              <a:ext cx="192265" cy="184978"/>
            </a:xfrm>
            <a:custGeom>
              <a:avLst/>
              <a:gdLst>
                <a:gd name="T0" fmla="*/ 170 w 343"/>
                <a:gd name="T1" fmla="*/ 0 h 330"/>
                <a:gd name="T2" fmla="*/ 343 w 343"/>
                <a:gd name="T3" fmla="*/ 214 h 330"/>
                <a:gd name="T4" fmla="*/ 82 w 343"/>
                <a:gd name="T5" fmla="*/ 330 h 330"/>
                <a:gd name="T6" fmla="*/ 0 w 343"/>
                <a:gd name="T7" fmla="*/ 228 h 330"/>
                <a:gd name="T8" fmla="*/ 170 w 343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330">
                  <a:moveTo>
                    <a:pt x="170" y="0"/>
                  </a:moveTo>
                  <a:lnTo>
                    <a:pt x="343" y="214"/>
                  </a:lnTo>
                  <a:lnTo>
                    <a:pt x="82" y="330"/>
                  </a:lnTo>
                  <a:lnTo>
                    <a:pt x="0" y="228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9" name="Freeform 140"/>
            <p:cNvSpPr>
              <a:spLocks/>
            </p:cNvSpPr>
            <p:nvPr/>
          </p:nvSpPr>
          <p:spPr bwMode="auto">
            <a:xfrm rot="2405393">
              <a:off x="3723011" y="2910357"/>
              <a:ext cx="184978" cy="192265"/>
            </a:xfrm>
            <a:custGeom>
              <a:avLst/>
              <a:gdLst>
                <a:gd name="T0" fmla="*/ 214 w 330"/>
                <a:gd name="T1" fmla="*/ 0 h 343"/>
                <a:gd name="T2" fmla="*/ 0 w 330"/>
                <a:gd name="T3" fmla="*/ 172 h 343"/>
                <a:gd name="T4" fmla="*/ 228 w 330"/>
                <a:gd name="T5" fmla="*/ 343 h 343"/>
                <a:gd name="T6" fmla="*/ 330 w 330"/>
                <a:gd name="T7" fmla="*/ 260 h 343"/>
                <a:gd name="T8" fmla="*/ 214 w 330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43">
                  <a:moveTo>
                    <a:pt x="214" y="0"/>
                  </a:moveTo>
                  <a:lnTo>
                    <a:pt x="0" y="172"/>
                  </a:lnTo>
                  <a:lnTo>
                    <a:pt x="228" y="343"/>
                  </a:lnTo>
                  <a:lnTo>
                    <a:pt x="330" y="260"/>
                  </a:lnTo>
                  <a:lnTo>
                    <a:pt x="2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0" name="Freeform 141"/>
            <p:cNvSpPr>
              <a:spLocks/>
            </p:cNvSpPr>
            <p:nvPr/>
          </p:nvSpPr>
          <p:spPr bwMode="auto">
            <a:xfrm rot="2405393">
              <a:off x="4217306" y="2449499"/>
              <a:ext cx="191144" cy="185539"/>
            </a:xfrm>
            <a:custGeom>
              <a:avLst/>
              <a:gdLst>
                <a:gd name="T0" fmla="*/ 170 w 341"/>
                <a:gd name="T1" fmla="*/ 331 h 331"/>
                <a:gd name="T2" fmla="*/ 0 w 341"/>
                <a:gd name="T3" fmla="*/ 117 h 331"/>
                <a:gd name="T4" fmla="*/ 261 w 341"/>
                <a:gd name="T5" fmla="*/ 0 h 331"/>
                <a:gd name="T6" fmla="*/ 341 w 341"/>
                <a:gd name="T7" fmla="*/ 103 h 331"/>
                <a:gd name="T8" fmla="*/ 170 w 34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1">
                  <a:moveTo>
                    <a:pt x="170" y="331"/>
                  </a:moveTo>
                  <a:lnTo>
                    <a:pt x="0" y="117"/>
                  </a:lnTo>
                  <a:lnTo>
                    <a:pt x="261" y="0"/>
                  </a:lnTo>
                  <a:lnTo>
                    <a:pt x="341" y="103"/>
                  </a:lnTo>
                  <a:lnTo>
                    <a:pt x="170" y="3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1" name="Freeform 142"/>
            <p:cNvSpPr>
              <a:spLocks/>
            </p:cNvSpPr>
            <p:nvPr/>
          </p:nvSpPr>
          <p:spPr bwMode="auto">
            <a:xfrm rot="2405393">
              <a:off x="3400946" y="2093436"/>
              <a:ext cx="165920" cy="154149"/>
            </a:xfrm>
            <a:custGeom>
              <a:avLst/>
              <a:gdLst>
                <a:gd name="T0" fmla="*/ 266 w 296"/>
                <a:gd name="T1" fmla="*/ 275 h 275"/>
                <a:gd name="T2" fmla="*/ 296 w 296"/>
                <a:gd name="T3" fmla="*/ 0 h 275"/>
                <a:gd name="T4" fmla="*/ 14 w 296"/>
                <a:gd name="T5" fmla="*/ 42 h 275"/>
                <a:gd name="T6" fmla="*/ 0 w 296"/>
                <a:gd name="T7" fmla="*/ 173 h 275"/>
                <a:gd name="T8" fmla="*/ 266 w 296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75">
                  <a:moveTo>
                    <a:pt x="266" y="275"/>
                  </a:moveTo>
                  <a:lnTo>
                    <a:pt x="296" y="0"/>
                  </a:lnTo>
                  <a:lnTo>
                    <a:pt x="14" y="42"/>
                  </a:lnTo>
                  <a:lnTo>
                    <a:pt x="0" y="173"/>
                  </a:lnTo>
                  <a:lnTo>
                    <a:pt x="266" y="2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2" name="Freeform 143"/>
            <p:cNvSpPr>
              <a:spLocks/>
            </p:cNvSpPr>
            <p:nvPr/>
          </p:nvSpPr>
          <p:spPr bwMode="auto">
            <a:xfrm rot="2405393">
              <a:off x="3401044" y="2790917"/>
              <a:ext cx="154149" cy="166481"/>
            </a:xfrm>
            <a:custGeom>
              <a:avLst/>
              <a:gdLst>
                <a:gd name="T0" fmla="*/ 0 w 275"/>
                <a:gd name="T1" fmla="*/ 0 h 297"/>
                <a:gd name="T2" fmla="*/ 275 w 275"/>
                <a:gd name="T3" fmla="*/ 32 h 297"/>
                <a:gd name="T4" fmla="*/ 172 w 275"/>
                <a:gd name="T5" fmla="*/ 297 h 297"/>
                <a:gd name="T6" fmla="*/ 42 w 275"/>
                <a:gd name="T7" fmla="*/ 283 h 297"/>
                <a:gd name="T8" fmla="*/ 0 w 275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97">
                  <a:moveTo>
                    <a:pt x="0" y="0"/>
                  </a:moveTo>
                  <a:lnTo>
                    <a:pt x="275" y="32"/>
                  </a:lnTo>
                  <a:lnTo>
                    <a:pt x="172" y="297"/>
                  </a:lnTo>
                  <a:lnTo>
                    <a:pt x="42" y="2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3" name="Freeform 144"/>
            <p:cNvSpPr>
              <a:spLocks/>
            </p:cNvSpPr>
            <p:nvPr/>
          </p:nvSpPr>
          <p:spPr bwMode="auto">
            <a:xfrm rot="2405393">
              <a:off x="4097868" y="2803828"/>
              <a:ext cx="165920" cy="153588"/>
            </a:xfrm>
            <a:custGeom>
              <a:avLst/>
              <a:gdLst>
                <a:gd name="T0" fmla="*/ 30 w 296"/>
                <a:gd name="T1" fmla="*/ 0 h 274"/>
                <a:gd name="T2" fmla="*/ 0 w 296"/>
                <a:gd name="T3" fmla="*/ 274 h 274"/>
                <a:gd name="T4" fmla="*/ 282 w 296"/>
                <a:gd name="T5" fmla="*/ 232 h 274"/>
                <a:gd name="T6" fmla="*/ 296 w 296"/>
                <a:gd name="T7" fmla="*/ 102 h 274"/>
                <a:gd name="T8" fmla="*/ 30 w 296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74">
                  <a:moveTo>
                    <a:pt x="30" y="0"/>
                  </a:moveTo>
                  <a:lnTo>
                    <a:pt x="0" y="274"/>
                  </a:lnTo>
                  <a:lnTo>
                    <a:pt x="282" y="232"/>
                  </a:lnTo>
                  <a:lnTo>
                    <a:pt x="296" y="10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4" name="Freeform 145"/>
            <p:cNvSpPr>
              <a:spLocks/>
            </p:cNvSpPr>
            <p:nvPr/>
          </p:nvSpPr>
          <p:spPr bwMode="auto">
            <a:xfrm rot="2405393">
              <a:off x="4110531" y="2094377"/>
              <a:ext cx="153028" cy="165920"/>
            </a:xfrm>
            <a:custGeom>
              <a:avLst/>
              <a:gdLst>
                <a:gd name="T0" fmla="*/ 273 w 273"/>
                <a:gd name="T1" fmla="*/ 296 h 296"/>
                <a:gd name="T2" fmla="*/ 0 w 273"/>
                <a:gd name="T3" fmla="*/ 264 h 296"/>
                <a:gd name="T4" fmla="*/ 102 w 273"/>
                <a:gd name="T5" fmla="*/ 0 h 296"/>
                <a:gd name="T6" fmla="*/ 233 w 273"/>
                <a:gd name="T7" fmla="*/ 14 h 296"/>
                <a:gd name="T8" fmla="*/ 273 w 273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96">
                  <a:moveTo>
                    <a:pt x="273" y="296"/>
                  </a:moveTo>
                  <a:lnTo>
                    <a:pt x="0" y="264"/>
                  </a:lnTo>
                  <a:lnTo>
                    <a:pt x="102" y="0"/>
                  </a:lnTo>
                  <a:lnTo>
                    <a:pt x="233" y="14"/>
                  </a:lnTo>
                  <a:lnTo>
                    <a:pt x="273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38" name="Freeform 129"/>
          <p:cNvSpPr>
            <a:spLocks/>
          </p:cNvSpPr>
          <p:nvPr/>
        </p:nvSpPr>
        <p:spPr bwMode="auto">
          <a:xfrm rot="2405393">
            <a:off x="3293646" y="2111501"/>
            <a:ext cx="829038" cy="827917"/>
          </a:xfrm>
          <a:custGeom>
            <a:avLst/>
            <a:gdLst>
              <a:gd name="T0" fmla="*/ 50 w 738"/>
              <a:gd name="T1" fmla="*/ 459 h 737"/>
              <a:gd name="T2" fmla="*/ 459 w 738"/>
              <a:gd name="T3" fmla="*/ 687 h 737"/>
              <a:gd name="T4" fmla="*/ 688 w 738"/>
              <a:gd name="T5" fmla="*/ 278 h 737"/>
              <a:gd name="T6" fmla="*/ 279 w 738"/>
              <a:gd name="T7" fmla="*/ 50 h 737"/>
              <a:gd name="T8" fmla="*/ 50 w 738"/>
              <a:gd name="T9" fmla="*/ 459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8" h="737">
                <a:moveTo>
                  <a:pt x="50" y="459"/>
                </a:moveTo>
                <a:cubicBezTo>
                  <a:pt x="100" y="635"/>
                  <a:pt x="283" y="737"/>
                  <a:pt x="459" y="687"/>
                </a:cubicBezTo>
                <a:cubicBezTo>
                  <a:pt x="635" y="638"/>
                  <a:pt x="738" y="455"/>
                  <a:pt x="688" y="278"/>
                </a:cubicBezTo>
                <a:cubicBezTo>
                  <a:pt x="638" y="102"/>
                  <a:pt x="455" y="0"/>
                  <a:pt x="279" y="50"/>
                </a:cubicBezTo>
                <a:cubicBezTo>
                  <a:pt x="103" y="99"/>
                  <a:pt x="0" y="282"/>
                  <a:pt x="50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1" name="Picture 2" descr="K:\Prezentacje\! 2015\20150420 VII Europejski Kongres Gospodarczy\Materiały\Obrazy\Kompleksowość usług\crop\Obraz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23" y="2189808"/>
            <a:ext cx="673200" cy="673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1960938" y="2590477"/>
            <a:ext cx="1538277" cy="1540872"/>
            <a:chOff x="2085230" y="2590477"/>
            <a:chExt cx="1538277" cy="1540872"/>
          </a:xfrm>
          <a:solidFill>
            <a:schemeClr val="bg2">
              <a:lumMod val="75000"/>
            </a:schemeClr>
          </a:solidFill>
        </p:grpSpPr>
        <p:sp>
          <p:nvSpPr>
            <p:cNvPr id="4121" name="Freeform 110"/>
            <p:cNvSpPr>
              <a:spLocks/>
            </p:cNvSpPr>
            <p:nvPr/>
          </p:nvSpPr>
          <p:spPr bwMode="auto">
            <a:xfrm>
              <a:off x="2120250" y="2626145"/>
              <a:ext cx="1468237" cy="1468887"/>
            </a:xfrm>
            <a:custGeom>
              <a:avLst/>
              <a:gdLst>
                <a:gd name="T0" fmla="*/ 121 w 1130"/>
                <a:gd name="T1" fmla="*/ 783 h 1130"/>
                <a:gd name="T2" fmla="*/ 783 w 1130"/>
                <a:gd name="T3" fmla="*/ 1010 h 1130"/>
                <a:gd name="T4" fmla="*/ 1009 w 1130"/>
                <a:gd name="T5" fmla="*/ 347 h 1130"/>
                <a:gd name="T6" fmla="*/ 347 w 1130"/>
                <a:gd name="T7" fmla="*/ 121 h 1130"/>
                <a:gd name="T8" fmla="*/ 121 w 1130"/>
                <a:gd name="T9" fmla="*/ 783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0" h="1130">
                  <a:moveTo>
                    <a:pt x="121" y="783"/>
                  </a:moveTo>
                  <a:cubicBezTo>
                    <a:pt x="241" y="1029"/>
                    <a:pt x="537" y="1130"/>
                    <a:pt x="783" y="1010"/>
                  </a:cubicBezTo>
                  <a:cubicBezTo>
                    <a:pt x="1028" y="889"/>
                    <a:pt x="1130" y="593"/>
                    <a:pt x="1009" y="347"/>
                  </a:cubicBezTo>
                  <a:cubicBezTo>
                    <a:pt x="889" y="102"/>
                    <a:pt x="593" y="0"/>
                    <a:pt x="347" y="121"/>
                  </a:cubicBezTo>
                  <a:cubicBezTo>
                    <a:pt x="102" y="241"/>
                    <a:pt x="0" y="538"/>
                    <a:pt x="121" y="7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3" name="Freeform 112"/>
            <p:cNvSpPr>
              <a:spLocks/>
            </p:cNvSpPr>
            <p:nvPr/>
          </p:nvSpPr>
          <p:spPr bwMode="auto">
            <a:xfrm>
              <a:off x="2471096" y="2648195"/>
              <a:ext cx="228926" cy="253569"/>
            </a:xfrm>
            <a:custGeom>
              <a:avLst/>
              <a:gdLst>
                <a:gd name="T0" fmla="*/ 68 w 353"/>
                <a:gd name="T1" fmla="*/ 391 h 391"/>
                <a:gd name="T2" fmla="*/ 353 w 353"/>
                <a:gd name="T3" fmla="*/ 252 h 391"/>
                <a:gd name="T4" fmla="*/ 136 w 353"/>
                <a:gd name="T5" fmla="*/ 0 h 391"/>
                <a:gd name="T6" fmla="*/ 0 w 353"/>
                <a:gd name="T7" fmla="*/ 66 h 391"/>
                <a:gd name="T8" fmla="*/ 68 w 353"/>
                <a:gd name="T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391">
                  <a:moveTo>
                    <a:pt x="68" y="391"/>
                  </a:moveTo>
                  <a:lnTo>
                    <a:pt x="353" y="252"/>
                  </a:lnTo>
                  <a:lnTo>
                    <a:pt x="136" y="0"/>
                  </a:lnTo>
                  <a:lnTo>
                    <a:pt x="0" y="66"/>
                  </a:lnTo>
                  <a:lnTo>
                    <a:pt x="68" y="3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4" name="Freeform 113"/>
            <p:cNvSpPr>
              <a:spLocks/>
            </p:cNvSpPr>
            <p:nvPr/>
          </p:nvSpPr>
          <p:spPr bwMode="auto">
            <a:xfrm>
              <a:off x="2141651" y="3516556"/>
              <a:ext cx="254218" cy="226981"/>
            </a:xfrm>
            <a:custGeom>
              <a:avLst/>
              <a:gdLst>
                <a:gd name="T0" fmla="*/ 252 w 392"/>
                <a:gd name="T1" fmla="*/ 0 h 350"/>
                <a:gd name="T2" fmla="*/ 392 w 392"/>
                <a:gd name="T3" fmla="*/ 282 h 350"/>
                <a:gd name="T4" fmla="*/ 68 w 392"/>
                <a:gd name="T5" fmla="*/ 350 h 350"/>
                <a:gd name="T6" fmla="*/ 0 w 392"/>
                <a:gd name="T7" fmla="*/ 214 h 350"/>
                <a:gd name="T8" fmla="*/ 252 w 392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50">
                  <a:moveTo>
                    <a:pt x="252" y="0"/>
                  </a:moveTo>
                  <a:lnTo>
                    <a:pt x="392" y="282"/>
                  </a:lnTo>
                  <a:lnTo>
                    <a:pt x="68" y="350"/>
                  </a:lnTo>
                  <a:lnTo>
                    <a:pt x="0" y="21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5" name="Freeform 114"/>
            <p:cNvSpPr>
              <a:spLocks/>
            </p:cNvSpPr>
            <p:nvPr/>
          </p:nvSpPr>
          <p:spPr bwMode="auto">
            <a:xfrm>
              <a:off x="3009364" y="3819413"/>
              <a:ext cx="228277" cy="254218"/>
            </a:xfrm>
            <a:custGeom>
              <a:avLst/>
              <a:gdLst>
                <a:gd name="T0" fmla="*/ 284 w 352"/>
                <a:gd name="T1" fmla="*/ 0 h 392"/>
                <a:gd name="T2" fmla="*/ 0 w 352"/>
                <a:gd name="T3" fmla="*/ 140 h 392"/>
                <a:gd name="T4" fmla="*/ 216 w 352"/>
                <a:gd name="T5" fmla="*/ 392 h 392"/>
                <a:gd name="T6" fmla="*/ 352 w 352"/>
                <a:gd name="T7" fmla="*/ 326 h 392"/>
                <a:gd name="T8" fmla="*/ 284 w 352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92">
                  <a:moveTo>
                    <a:pt x="284" y="0"/>
                  </a:moveTo>
                  <a:lnTo>
                    <a:pt x="0" y="140"/>
                  </a:lnTo>
                  <a:lnTo>
                    <a:pt x="216" y="392"/>
                  </a:lnTo>
                  <a:lnTo>
                    <a:pt x="352" y="32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6" name="Freeform 115"/>
            <p:cNvSpPr>
              <a:spLocks/>
            </p:cNvSpPr>
            <p:nvPr/>
          </p:nvSpPr>
          <p:spPr bwMode="auto">
            <a:xfrm>
              <a:off x="3312868" y="2978289"/>
              <a:ext cx="253569" cy="227629"/>
            </a:xfrm>
            <a:custGeom>
              <a:avLst/>
              <a:gdLst>
                <a:gd name="T0" fmla="*/ 140 w 391"/>
                <a:gd name="T1" fmla="*/ 351 h 351"/>
                <a:gd name="T2" fmla="*/ 0 w 391"/>
                <a:gd name="T3" fmla="*/ 66 h 351"/>
                <a:gd name="T4" fmla="*/ 325 w 391"/>
                <a:gd name="T5" fmla="*/ 0 h 351"/>
                <a:gd name="T6" fmla="*/ 391 w 391"/>
                <a:gd name="T7" fmla="*/ 134 h 351"/>
                <a:gd name="T8" fmla="*/ 140 w 391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51">
                  <a:moveTo>
                    <a:pt x="140" y="351"/>
                  </a:moveTo>
                  <a:lnTo>
                    <a:pt x="0" y="66"/>
                  </a:lnTo>
                  <a:lnTo>
                    <a:pt x="325" y="0"/>
                  </a:lnTo>
                  <a:lnTo>
                    <a:pt x="391" y="134"/>
                  </a:lnTo>
                  <a:lnTo>
                    <a:pt x="140" y="3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7" name="Freeform 116"/>
            <p:cNvSpPr>
              <a:spLocks/>
            </p:cNvSpPr>
            <p:nvPr/>
          </p:nvSpPr>
          <p:spPr bwMode="auto">
            <a:xfrm>
              <a:off x="2111170" y="3065190"/>
              <a:ext cx="244490" cy="210767"/>
            </a:xfrm>
            <a:custGeom>
              <a:avLst/>
              <a:gdLst>
                <a:gd name="T0" fmla="*/ 275 w 377"/>
                <a:gd name="T1" fmla="*/ 325 h 325"/>
                <a:gd name="T2" fmla="*/ 377 w 377"/>
                <a:gd name="T3" fmla="*/ 24 h 325"/>
                <a:gd name="T4" fmla="*/ 51 w 377"/>
                <a:gd name="T5" fmla="*/ 0 h 325"/>
                <a:gd name="T6" fmla="*/ 0 w 377"/>
                <a:gd name="T7" fmla="*/ 144 h 325"/>
                <a:gd name="T8" fmla="*/ 275 w 377"/>
                <a:gd name="T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25">
                  <a:moveTo>
                    <a:pt x="275" y="325"/>
                  </a:moveTo>
                  <a:lnTo>
                    <a:pt x="377" y="24"/>
                  </a:lnTo>
                  <a:lnTo>
                    <a:pt x="51" y="0"/>
                  </a:lnTo>
                  <a:lnTo>
                    <a:pt x="0" y="144"/>
                  </a:lnTo>
                  <a:lnTo>
                    <a:pt x="275" y="3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17"/>
            <p:cNvSpPr>
              <a:spLocks/>
            </p:cNvSpPr>
            <p:nvPr/>
          </p:nvSpPr>
          <p:spPr bwMode="auto">
            <a:xfrm>
              <a:off x="2559294" y="3859621"/>
              <a:ext cx="210767" cy="244490"/>
            </a:xfrm>
            <a:custGeom>
              <a:avLst/>
              <a:gdLst>
                <a:gd name="T0" fmla="*/ 25 w 325"/>
                <a:gd name="T1" fmla="*/ 0 h 377"/>
                <a:gd name="T2" fmla="*/ 325 w 325"/>
                <a:gd name="T3" fmla="*/ 102 h 377"/>
                <a:gd name="T4" fmla="*/ 143 w 325"/>
                <a:gd name="T5" fmla="*/ 377 h 377"/>
                <a:gd name="T6" fmla="*/ 0 w 325"/>
                <a:gd name="T7" fmla="*/ 326 h 377"/>
                <a:gd name="T8" fmla="*/ 25 w 325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77">
                  <a:moveTo>
                    <a:pt x="25" y="0"/>
                  </a:moveTo>
                  <a:lnTo>
                    <a:pt x="325" y="102"/>
                  </a:lnTo>
                  <a:lnTo>
                    <a:pt x="143" y="377"/>
                  </a:lnTo>
                  <a:lnTo>
                    <a:pt x="0" y="326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118"/>
            <p:cNvSpPr>
              <a:spLocks/>
            </p:cNvSpPr>
            <p:nvPr/>
          </p:nvSpPr>
          <p:spPr bwMode="auto">
            <a:xfrm>
              <a:off x="3353076" y="3445869"/>
              <a:ext cx="243193" cy="209471"/>
            </a:xfrm>
            <a:custGeom>
              <a:avLst/>
              <a:gdLst>
                <a:gd name="T0" fmla="*/ 102 w 375"/>
                <a:gd name="T1" fmla="*/ 0 h 323"/>
                <a:gd name="T2" fmla="*/ 0 w 375"/>
                <a:gd name="T3" fmla="*/ 299 h 323"/>
                <a:gd name="T4" fmla="*/ 327 w 375"/>
                <a:gd name="T5" fmla="*/ 323 h 323"/>
                <a:gd name="T6" fmla="*/ 375 w 375"/>
                <a:gd name="T7" fmla="*/ 181 h 323"/>
                <a:gd name="T8" fmla="*/ 102 w 375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23">
                  <a:moveTo>
                    <a:pt x="102" y="0"/>
                  </a:moveTo>
                  <a:lnTo>
                    <a:pt x="0" y="299"/>
                  </a:lnTo>
                  <a:lnTo>
                    <a:pt x="327" y="323"/>
                  </a:lnTo>
                  <a:lnTo>
                    <a:pt x="375" y="181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19"/>
            <p:cNvSpPr>
              <a:spLocks/>
            </p:cNvSpPr>
            <p:nvPr/>
          </p:nvSpPr>
          <p:spPr bwMode="auto">
            <a:xfrm>
              <a:off x="2938675" y="2618363"/>
              <a:ext cx="210767" cy="242545"/>
            </a:xfrm>
            <a:custGeom>
              <a:avLst/>
              <a:gdLst>
                <a:gd name="T0" fmla="*/ 301 w 325"/>
                <a:gd name="T1" fmla="*/ 374 h 374"/>
                <a:gd name="T2" fmla="*/ 0 w 325"/>
                <a:gd name="T3" fmla="*/ 272 h 374"/>
                <a:gd name="T4" fmla="*/ 183 w 325"/>
                <a:gd name="T5" fmla="*/ 0 h 374"/>
                <a:gd name="T6" fmla="*/ 325 w 325"/>
                <a:gd name="T7" fmla="*/ 48 h 374"/>
                <a:gd name="T8" fmla="*/ 301 w 325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74">
                  <a:moveTo>
                    <a:pt x="301" y="374"/>
                  </a:moveTo>
                  <a:lnTo>
                    <a:pt x="0" y="272"/>
                  </a:lnTo>
                  <a:lnTo>
                    <a:pt x="183" y="0"/>
                  </a:lnTo>
                  <a:lnTo>
                    <a:pt x="325" y="48"/>
                  </a:lnTo>
                  <a:lnTo>
                    <a:pt x="301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20"/>
            <p:cNvSpPr>
              <a:spLocks/>
            </p:cNvSpPr>
            <p:nvPr/>
          </p:nvSpPr>
          <p:spPr bwMode="auto">
            <a:xfrm>
              <a:off x="2242819" y="2819403"/>
              <a:ext cx="254218" cy="249678"/>
            </a:xfrm>
            <a:custGeom>
              <a:avLst/>
              <a:gdLst>
                <a:gd name="T0" fmla="*/ 186 w 392"/>
                <a:gd name="T1" fmla="*/ 385 h 385"/>
                <a:gd name="T2" fmla="*/ 392 w 392"/>
                <a:gd name="T3" fmla="*/ 147 h 385"/>
                <a:gd name="T4" fmla="*/ 100 w 392"/>
                <a:gd name="T5" fmla="*/ 0 h 385"/>
                <a:gd name="T6" fmla="*/ 0 w 392"/>
                <a:gd name="T7" fmla="*/ 114 h 385"/>
                <a:gd name="T8" fmla="*/ 186 w 392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85">
                  <a:moveTo>
                    <a:pt x="186" y="385"/>
                  </a:moveTo>
                  <a:lnTo>
                    <a:pt x="392" y="147"/>
                  </a:lnTo>
                  <a:lnTo>
                    <a:pt x="100" y="0"/>
                  </a:lnTo>
                  <a:lnTo>
                    <a:pt x="0" y="114"/>
                  </a:lnTo>
                  <a:lnTo>
                    <a:pt x="186" y="3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21"/>
            <p:cNvSpPr>
              <a:spLocks/>
            </p:cNvSpPr>
            <p:nvPr/>
          </p:nvSpPr>
          <p:spPr bwMode="auto">
            <a:xfrm>
              <a:off x="2314156" y="3717596"/>
              <a:ext cx="247732" cy="254867"/>
            </a:xfrm>
            <a:custGeom>
              <a:avLst/>
              <a:gdLst>
                <a:gd name="T0" fmla="*/ 144 w 382"/>
                <a:gd name="T1" fmla="*/ 0 h 393"/>
                <a:gd name="T2" fmla="*/ 382 w 382"/>
                <a:gd name="T3" fmla="*/ 209 h 393"/>
                <a:gd name="T4" fmla="*/ 112 w 382"/>
                <a:gd name="T5" fmla="*/ 393 h 393"/>
                <a:gd name="T6" fmla="*/ 0 w 382"/>
                <a:gd name="T7" fmla="*/ 295 h 393"/>
                <a:gd name="T8" fmla="*/ 144 w 382"/>
                <a:gd name="T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393">
                  <a:moveTo>
                    <a:pt x="144" y="0"/>
                  </a:moveTo>
                  <a:lnTo>
                    <a:pt x="382" y="209"/>
                  </a:lnTo>
                  <a:lnTo>
                    <a:pt x="112" y="393"/>
                  </a:lnTo>
                  <a:lnTo>
                    <a:pt x="0" y="295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22"/>
            <p:cNvSpPr>
              <a:spLocks/>
            </p:cNvSpPr>
            <p:nvPr/>
          </p:nvSpPr>
          <p:spPr bwMode="auto">
            <a:xfrm>
              <a:off x="3211700" y="3652744"/>
              <a:ext cx="254867" cy="249678"/>
            </a:xfrm>
            <a:custGeom>
              <a:avLst/>
              <a:gdLst>
                <a:gd name="T0" fmla="*/ 206 w 393"/>
                <a:gd name="T1" fmla="*/ 0 h 385"/>
                <a:gd name="T2" fmla="*/ 0 w 393"/>
                <a:gd name="T3" fmla="*/ 239 h 385"/>
                <a:gd name="T4" fmla="*/ 292 w 393"/>
                <a:gd name="T5" fmla="*/ 385 h 385"/>
                <a:gd name="T6" fmla="*/ 393 w 393"/>
                <a:gd name="T7" fmla="*/ 271 h 385"/>
                <a:gd name="T8" fmla="*/ 206 w 393"/>
                <a:gd name="T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85">
                  <a:moveTo>
                    <a:pt x="206" y="0"/>
                  </a:moveTo>
                  <a:lnTo>
                    <a:pt x="0" y="239"/>
                  </a:lnTo>
                  <a:lnTo>
                    <a:pt x="292" y="385"/>
                  </a:lnTo>
                  <a:lnTo>
                    <a:pt x="393" y="271"/>
                  </a:lnTo>
                  <a:lnTo>
                    <a:pt x="2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123"/>
            <p:cNvSpPr>
              <a:spLocks/>
            </p:cNvSpPr>
            <p:nvPr/>
          </p:nvSpPr>
          <p:spPr bwMode="auto">
            <a:xfrm>
              <a:off x="3145552" y="2748066"/>
              <a:ext cx="249030" cy="254867"/>
            </a:xfrm>
            <a:custGeom>
              <a:avLst/>
              <a:gdLst>
                <a:gd name="T0" fmla="*/ 240 w 384"/>
                <a:gd name="T1" fmla="*/ 393 h 393"/>
                <a:gd name="T2" fmla="*/ 0 w 384"/>
                <a:gd name="T3" fmla="*/ 186 h 393"/>
                <a:gd name="T4" fmla="*/ 270 w 384"/>
                <a:gd name="T5" fmla="*/ 0 h 393"/>
                <a:gd name="T6" fmla="*/ 384 w 384"/>
                <a:gd name="T7" fmla="*/ 100 h 393"/>
                <a:gd name="T8" fmla="*/ 240 w 384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93">
                  <a:moveTo>
                    <a:pt x="240" y="393"/>
                  </a:moveTo>
                  <a:lnTo>
                    <a:pt x="0" y="186"/>
                  </a:lnTo>
                  <a:lnTo>
                    <a:pt x="270" y="0"/>
                  </a:lnTo>
                  <a:lnTo>
                    <a:pt x="384" y="100"/>
                  </a:lnTo>
                  <a:lnTo>
                    <a:pt x="240" y="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124"/>
            <p:cNvSpPr>
              <a:spLocks/>
            </p:cNvSpPr>
            <p:nvPr/>
          </p:nvSpPr>
          <p:spPr bwMode="auto">
            <a:xfrm>
              <a:off x="2085230" y="3298007"/>
              <a:ext cx="215956" cy="204283"/>
            </a:xfrm>
            <a:custGeom>
              <a:avLst/>
              <a:gdLst>
                <a:gd name="T0" fmla="*/ 333 w 333"/>
                <a:gd name="T1" fmla="*/ 315 h 315"/>
                <a:gd name="T2" fmla="*/ 311 w 333"/>
                <a:gd name="T3" fmla="*/ 0 h 315"/>
                <a:gd name="T4" fmla="*/ 0 w 333"/>
                <a:gd name="T5" fmla="*/ 104 h 315"/>
                <a:gd name="T6" fmla="*/ 10 w 333"/>
                <a:gd name="T7" fmla="*/ 254 h 315"/>
                <a:gd name="T8" fmla="*/ 333 w 333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15">
                  <a:moveTo>
                    <a:pt x="333" y="315"/>
                  </a:moveTo>
                  <a:lnTo>
                    <a:pt x="311" y="0"/>
                  </a:lnTo>
                  <a:lnTo>
                    <a:pt x="0" y="104"/>
                  </a:lnTo>
                  <a:lnTo>
                    <a:pt x="10" y="254"/>
                  </a:lnTo>
                  <a:lnTo>
                    <a:pt x="333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125"/>
            <p:cNvSpPr>
              <a:spLocks/>
            </p:cNvSpPr>
            <p:nvPr/>
          </p:nvSpPr>
          <p:spPr bwMode="auto">
            <a:xfrm>
              <a:off x="2790814" y="3915393"/>
              <a:ext cx="204930" cy="215956"/>
            </a:xfrm>
            <a:custGeom>
              <a:avLst/>
              <a:gdLst>
                <a:gd name="T0" fmla="*/ 0 w 316"/>
                <a:gd name="T1" fmla="*/ 20 h 333"/>
                <a:gd name="T2" fmla="*/ 316 w 316"/>
                <a:gd name="T3" fmla="*/ 0 h 333"/>
                <a:gd name="T4" fmla="*/ 256 w 316"/>
                <a:gd name="T5" fmla="*/ 321 h 333"/>
                <a:gd name="T6" fmla="*/ 104 w 316"/>
                <a:gd name="T7" fmla="*/ 333 h 333"/>
                <a:gd name="T8" fmla="*/ 0 w 316"/>
                <a:gd name="T9" fmla="*/ 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33">
                  <a:moveTo>
                    <a:pt x="0" y="20"/>
                  </a:moveTo>
                  <a:lnTo>
                    <a:pt x="316" y="0"/>
                  </a:lnTo>
                  <a:lnTo>
                    <a:pt x="256" y="321"/>
                  </a:lnTo>
                  <a:lnTo>
                    <a:pt x="104" y="333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126"/>
            <p:cNvSpPr>
              <a:spLocks/>
            </p:cNvSpPr>
            <p:nvPr/>
          </p:nvSpPr>
          <p:spPr bwMode="auto">
            <a:xfrm>
              <a:off x="3407551" y="3218888"/>
              <a:ext cx="215956" cy="204931"/>
            </a:xfrm>
            <a:custGeom>
              <a:avLst/>
              <a:gdLst>
                <a:gd name="T0" fmla="*/ 0 w 333"/>
                <a:gd name="T1" fmla="*/ 0 h 316"/>
                <a:gd name="T2" fmla="*/ 22 w 333"/>
                <a:gd name="T3" fmla="*/ 316 h 316"/>
                <a:gd name="T4" fmla="*/ 333 w 333"/>
                <a:gd name="T5" fmla="*/ 212 h 316"/>
                <a:gd name="T6" fmla="*/ 323 w 333"/>
                <a:gd name="T7" fmla="*/ 62 h 316"/>
                <a:gd name="T8" fmla="*/ 0 w 333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16">
                  <a:moveTo>
                    <a:pt x="0" y="0"/>
                  </a:moveTo>
                  <a:lnTo>
                    <a:pt x="22" y="316"/>
                  </a:lnTo>
                  <a:lnTo>
                    <a:pt x="333" y="212"/>
                  </a:lnTo>
                  <a:lnTo>
                    <a:pt x="323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27"/>
            <p:cNvSpPr>
              <a:spLocks/>
            </p:cNvSpPr>
            <p:nvPr/>
          </p:nvSpPr>
          <p:spPr bwMode="auto">
            <a:xfrm>
              <a:off x="2712992" y="2590477"/>
              <a:ext cx="204930" cy="215956"/>
            </a:xfrm>
            <a:custGeom>
              <a:avLst/>
              <a:gdLst>
                <a:gd name="T0" fmla="*/ 316 w 316"/>
                <a:gd name="T1" fmla="*/ 311 h 333"/>
                <a:gd name="T2" fmla="*/ 0 w 316"/>
                <a:gd name="T3" fmla="*/ 333 h 333"/>
                <a:gd name="T4" fmla="*/ 60 w 316"/>
                <a:gd name="T5" fmla="*/ 10 h 333"/>
                <a:gd name="T6" fmla="*/ 210 w 316"/>
                <a:gd name="T7" fmla="*/ 0 h 333"/>
                <a:gd name="T8" fmla="*/ 316 w 316"/>
                <a:gd name="T9" fmla="*/ 31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33">
                  <a:moveTo>
                    <a:pt x="316" y="311"/>
                  </a:moveTo>
                  <a:lnTo>
                    <a:pt x="0" y="333"/>
                  </a:lnTo>
                  <a:lnTo>
                    <a:pt x="60" y="10"/>
                  </a:lnTo>
                  <a:lnTo>
                    <a:pt x="210" y="0"/>
                  </a:lnTo>
                  <a:lnTo>
                    <a:pt x="316" y="3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122" name="Freeform 111"/>
          <p:cNvSpPr>
            <a:spLocks/>
          </p:cNvSpPr>
          <p:nvPr/>
        </p:nvSpPr>
        <p:spPr bwMode="auto">
          <a:xfrm>
            <a:off x="2166517" y="2796056"/>
            <a:ext cx="1127118" cy="1129713"/>
          </a:xfrm>
          <a:custGeom>
            <a:avLst/>
            <a:gdLst>
              <a:gd name="T0" fmla="*/ 92 w 868"/>
              <a:gd name="T1" fmla="*/ 602 h 869"/>
              <a:gd name="T2" fmla="*/ 602 w 868"/>
              <a:gd name="T3" fmla="*/ 776 h 869"/>
              <a:gd name="T4" fmla="*/ 776 w 868"/>
              <a:gd name="T5" fmla="*/ 267 h 869"/>
              <a:gd name="T6" fmla="*/ 266 w 868"/>
              <a:gd name="T7" fmla="*/ 92 h 869"/>
              <a:gd name="T8" fmla="*/ 92 w 868"/>
              <a:gd name="T9" fmla="*/ 602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869">
                <a:moveTo>
                  <a:pt x="92" y="602"/>
                </a:moveTo>
                <a:cubicBezTo>
                  <a:pt x="185" y="791"/>
                  <a:pt x="413" y="869"/>
                  <a:pt x="602" y="776"/>
                </a:cubicBezTo>
                <a:cubicBezTo>
                  <a:pt x="790" y="684"/>
                  <a:pt x="868" y="455"/>
                  <a:pt x="776" y="267"/>
                </a:cubicBezTo>
                <a:cubicBezTo>
                  <a:pt x="683" y="78"/>
                  <a:pt x="455" y="0"/>
                  <a:pt x="266" y="92"/>
                </a:cubicBezTo>
                <a:cubicBezTo>
                  <a:pt x="78" y="185"/>
                  <a:pt x="0" y="413"/>
                  <a:pt x="92" y="6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0" name="Picture 7" descr="K:\Prezentacje\! 2015\20150420 VII Europejski Kongres Gospodarczy\Materiały\Obrazy\Kompleksowość usług\crop\IMG_98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00" y="2917680"/>
            <a:ext cx="892800" cy="892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488560" y="1798351"/>
            <a:ext cx="1699641" cy="1700919"/>
            <a:chOff x="639486" y="1816107"/>
            <a:chExt cx="1699641" cy="1700919"/>
          </a:xfrm>
          <a:solidFill>
            <a:schemeClr val="bg2">
              <a:lumMod val="75000"/>
            </a:schemeClr>
          </a:solidFill>
        </p:grpSpPr>
        <p:sp>
          <p:nvSpPr>
            <p:cNvPr id="77" name="Freeform 128"/>
            <p:cNvSpPr>
              <a:spLocks/>
            </p:cNvSpPr>
            <p:nvPr/>
          </p:nvSpPr>
          <p:spPr bwMode="auto">
            <a:xfrm rot="1055332">
              <a:off x="702631" y="1877878"/>
              <a:ext cx="1574896" cy="1577358"/>
            </a:xfrm>
            <a:custGeom>
              <a:avLst/>
              <a:gdLst>
                <a:gd name="T0" fmla="*/ 65 w 958"/>
                <a:gd name="T1" fmla="*/ 597 h 959"/>
                <a:gd name="T2" fmla="*/ 596 w 958"/>
                <a:gd name="T3" fmla="*/ 894 h 959"/>
                <a:gd name="T4" fmla="*/ 894 w 958"/>
                <a:gd name="T5" fmla="*/ 362 h 959"/>
                <a:gd name="T6" fmla="*/ 362 w 958"/>
                <a:gd name="T7" fmla="*/ 65 h 959"/>
                <a:gd name="T8" fmla="*/ 65 w 958"/>
                <a:gd name="T9" fmla="*/ 597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959">
                  <a:moveTo>
                    <a:pt x="65" y="597"/>
                  </a:moveTo>
                  <a:cubicBezTo>
                    <a:pt x="129" y="825"/>
                    <a:pt x="367" y="959"/>
                    <a:pt x="596" y="894"/>
                  </a:cubicBezTo>
                  <a:cubicBezTo>
                    <a:pt x="825" y="829"/>
                    <a:pt x="958" y="591"/>
                    <a:pt x="894" y="362"/>
                  </a:cubicBezTo>
                  <a:cubicBezTo>
                    <a:pt x="829" y="133"/>
                    <a:pt x="591" y="0"/>
                    <a:pt x="362" y="65"/>
                  </a:cubicBezTo>
                  <a:cubicBezTo>
                    <a:pt x="133" y="130"/>
                    <a:pt x="0" y="368"/>
                    <a:pt x="65" y="5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130"/>
            <p:cNvSpPr>
              <a:spLocks/>
            </p:cNvSpPr>
            <p:nvPr/>
          </p:nvSpPr>
          <p:spPr bwMode="auto">
            <a:xfrm rot="1055332">
              <a:off x="1426152" y="1816107"/>
              <a:ext cx="223226" cy="267544"/>
            </a:xfrm>
            <a:custGeom>
              <a:avLst/>
              <a:gdLst>
                <a:gd name="T0" fmla="*/ 8 w 272"/>
                <a:gd name="T1" fmla="*/ 326 h 326"/>
                <a:gd name="T2" fmla="*/ 272 w 272"/>
                <a:gd name="T3" fmla="*/ 252 h 326"/>
                <a:gd name="T4" fmla="*/ 126 w 272"/>
                <a:gd name="T5" fmla="*/ 0 h 326"/>
                <a:gd name="T6" fmla="*/ 0 w 272"/>
                <a:gd name="T7" fmla="*/ 36 h 326"/>
                <a:gd name="T8" fmla="*/ 8 w 27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26">
                  <a:moveTo>
                    <a:pt x="8" y="326"/>
                  </a:moveTo>
                  <a:lnTo>
                    <a:pt x="272" y="252"/>
                  </a:lnTo>
                  <a:lnTo>
                    <a:pt x="126" y="0"/>
                  </a:lnTo>
                  <a:lnTo>
                    <a:pt x="0" y="36"/>
                  </a:lnTo>
                  <a:lnTo>
                    <a:pt x="8" y="3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31"/>
            <p:cNvSpPr>
              <a:spLocks/>
            </p:cNvSpPr>
            <p:nvPr/>
          </p:nvSpPr>
          <p:spPr bwMode="auto">
            <a:xfrm rot="1055332">
              <a:off x="639486" y="2505942"/>
              <a:ext cx="267544" cy="224048"/>
            </a:xfrm>
            <a:custGeom>
              <a:avLst/>
              <a:gdLst>
                <a:gd name="T0" fmla="*/ 252 w 326"/>
                <a:gd name="T1" fmla="*/ 0 h 273"/>
                <a:gd name="T2" fmla="*/ 326 w 326"/>
                <a:gd name="T3" fmla="*/ 267 h 273"/>
                <a:gd name="T4" fmla="*/ 36 w 326"/>
                <a:gd name="T5" fmla="*/ 273 h 273"/>
                <a:gd name="T6" fmla="*/ 0 w 326"/>
                <a:gd name="T7" fmla="*/ 146 h 273"/>
                <a:gd name="T8" fmla="*/ 252 w 326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73">
                  <a:moveTo>
                    <a:pt x="252" y="0"/>
                  </a:moveTo>
                  <a:lnTo>
                    <a:pt x="326" y="267"/>
                  </a:lnTo>
                  <a:lnTo>
                    <a:pt x="36" y="273"/>
                  </a:lnTo>
                  <a:lnTo>
                    <a:pt x="0" y="146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132"/>
            <p:cNvSpPr>
              <a:spLocks/>
            </p:cNvSpPr>
            <p:nvPr/>
          </p:nvSpPr>
          <p:spPr bwMode="auto">
            <a:xfrm rot="1055332">
              <a:off x="1330904" y="3248662"/>
              <a:ext cx="223226" cy="268364"/>
            </a:xfrm>
            <a:custGeom>
              <a:avLst/>
              <a:gdLst>
                <a:gd name="T0" fmla="*/ 264 w 272"/>
                <a:gd name="T1" fmla="*/ 0 h 327"/>
                <a:gd name="T2" fmla="*/ 0 w 272"/>
                <a:gd name="T3" fmla="*/ 74 h 327"/>
                <a:gd name="T4" fmla="*/ 146 w 272"/>
                <a:gd name="T5" fmla="*/ 327 h 327"/>
                <a:gd name="T6" fmla="*/ 272 w 272"/>
                <a:gd name="T7" fmla="*/ 291 h 327"/>
                <a:gd name="T8" fmla="*/ 264 w 272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27">
                  <a:moveTo>
                    <a:pt x="264" y="0"/>
                  </a:moveTo>
                  <a:lnTo>
                    <a:pt x="0" y="74"/>
                  </a:lnTo>
                  <a:lnTo>
                    <a:pt x="146" y="327"/>
                  </a:lnTo>
                  <a:lnTo>
                    <a:pt x="272" y="291"/>
                  </a:lnTo>
                  <a:lnTo>
                    <a:pt x="2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133"/>
            <p:cNvSpPr>
              <a:spLocks/>
            </p:cNvSpPr>
            <p:nvPr/>
          </p:nvSpPr>
          <p:spPr bwMode="auto">
            <a:xfrm rot="1055332">
              <a:off x="2070763" y="2602506"/>
              <a:ext cx="268364" cy="224048"/>
            </a:xfrm>
            <a:custGeom>
              <a:avLst/>
              <a:gdLst>
                <a:gd name="T0" fmla="*/ 77 w 327"/>
                <a:gd name="T1" fmla="*/ 273 h 273"/>
                <a:gd name="T2" fmla="*/ 0 w 327"/>
                <a:gd name="T3" fmla="*/ 8 h 273"/>
                <a:gd name="T4" fmla="*/ 291 w 327"/>
                <a:gd name="T5" fmla="*/ 0 h 273"/>
                <a:gd name="T6" fmla="*/ 327 w 327"/>
                <a:gd name="T7" fmla="*/ 126 h 273"/>
                <a:gd name="T8" fmla="*/ 77 w 327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273">
                  <a:moveTo>
                    <a:pt x="77" y="273"/>
                  </a:moveTo>
                  <a:lnTo>
                    <a:pt x="0" y="8"/>
                  </a:lnTo>
                  <a:lnTo>
                    <a:pt x="291" y="0"/>
                  </a:lnTo>
                  <a:lnTo>
                    <a:pt x="327" y="126"/>
                  </a:lnTo>
                  <a:lnTo>
                    <a:pt x="77" y="2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134"/>
            <p:cNvSpPr>
              <a:spLocks/>
            </p:cNvSpPr>
            <p:nvPr/>
          </p:nvSpPr>
          <p:spPr bwMode="auto">
            <a:xfrm rot="1055332">
              <a:off x="855248" y="2033785"/>
              <a:ext cx="279854" cy="254412"/>
            </a:xfrm>
            <a:custGeom>
              <a:avLst/>
              <a:gdLst>
                <a:gd name="T0" fmla="*/ 206 w 341"/>
                <a:gd name="T1" fmla="*/ 310 h 310"/>
                <a:gd name="T2" fmla="*/ 341 w 341"/>
                <a:gd name="T3" fmla="*/ 72 h 310"/>
                <a:gd name="T4" fmla="*/ 64 w 341"/>
                <a:gd name="T5" fmla="*/ 0 h 310"/>
                <a:gd name="T6" fmla="*/ 0 w 341"/>
                <a:gd name="T7" fmla="*/ 114 h 310"/>
                <a:gd name="T8" fmla="*/ 206 w 341"/>
                <a:gd name="T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10">
                  <a:moveTo>
                    <a:pt x="206" y="310"/>
                  </a:moveTo>
                  <a:lnTo>
                    <a:pt x="341" y="72"/>
                  </a:lnTo>
                  <a:lnTo>
                    <a:pt x="64" y="0"/>
                  </a:lnTo>
                  <a:lnTo>
                    <a:pt x="0" y="114"/>
                  </a:lnTo>
                  <a:lnTo>
                    <a:pt x="206" y="3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135"/>
            <p:cNvSpPr>
              <a:spLocks/>
            </p:cNvSpPr>
            <p:nvPr/>
          </p:nvSpPr>
          <p:spPr bwMode="auto">
            <a:xfrm rot="1055332">
              <a:off x="856754" y="3022871"/>
              <a:ext cx="256054" cy="278213"/>
            </a:xfrm>
            <a:custGeom>
              <a:avLst/>
              <a:gdLst>
                <a:gd name="T0" fmla="*/ 72 w 312"/>
                <a:gd name="T1" fmla="*/ 0 h 339"/>
                <a:gd name="T2" fmla="*/ 312 w 312"/>
                <a:gd name="T3" fmla="*/ 134 h 339"/>
                <a:gd name="T4" fmla="*/ 114 w 312"/>
                <a:gd name="T5" fmla="*/ 339 h 339"/>
                <a:gd name="T6" fmla="*/ 0 w 312"/>
                <a:gd name="T7" fmla="*/ 275 h 339"/>
                <a:gd name="T8" fmla="*/ 72 w 312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39">
                  <a:moveTo>
                    <a:pt x="72" y="0"/>
                  </a:moveTo>
                  <a:lnTo>
                    <a:pt x="312" y="134"/>
                  </a:lnTo>
                  <a:lnTo>
                    <a:pt x="114" y="339"/>
                  </a:lnTo>
                  <a:lnTo>
                    <a:pt x="0" y="275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136"/>
            <p:cNvSpPr>
              <a:spLocks/>
            </p:cNvSpPr>
            <p:nvPr/>
          </p:nvSpPr>
          <p:spPr bwMode="auto">
            <a:xfrm rot="1055332">
              <a:off x="1845182" y="3044115"/>
              <a:ext cx="279854" cy="255233"/>
            </a:xfrm>
            <a:custGeom>
              <a:avLst/>
              <a:gdLst>
                <a:gd name="T0" fmla="*/ 135 w 341"/>
                <a:gd name="T1" fmla="*/ 0 h 311"/>
                <a:gd name="T2" fmla="*/ 0 w 341"/>
                <a:gd name="T3" fmla="*/ 239 h 311"/>
                <a:gd name="T4" fmla="*/ 277 w 341"/>
                <a:gd name="T5" fmla="*/ 311 h 311"/>
                <a:gd name="T6" fmla="*/ 341 w 341"/>
                <a:gd name="T7" fmla="*/ 197 h 311"/>
                <a:gd name="T8" fmla="*/ 135 w 341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11">
                  <a:moveTo>
                    <a:pt x="135" y="0"/>
                  </a:moveTo>
                  <a:lnTo>
                    <a:pt x="0" y="239"/>
                  </a:lnTo>
                  <a:lnTo>
                    <a:pt x="277" y="311"/>
                  </a:lnTo>
                  <a:lnTo>
                    <a:pt x="341" y="197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137"/>
            <p:cNvSpPr>
              <a:spLocks/>
            </p:cNvSpPr>
            <p:nvPr/>
          </p:nvSpPr>
          <p:spPr bwMode="auto">
            <a:xfrm rot="1055332">
              <a:off x="1867351" y="2032031"/>
              <a:ext cx="256054" cy="278213"/>
            </a:xfrm>
            <a:custGeom>
              <a:avLst/>
              <a:gdLst>
                <a:gd name="T0" fmla="*/ 240 w 312"/>
                <a:gd name="T1" fmla="*/ 339 h 339"/>
                <a:gd name="T2" fmla="*/ 0 w 312"/>
                <a:gd name="T3" fmla="*/ 204 h 339"/>
                <a:gd name="T4" fmla="*/ 198 w 312"/>
                <a:gd name="T5" fmla="*/ 0 h 339"/>
                <a:gd name="T6" fmla="*/ 312 w 312"/>
                <a:gd name="T7" fmla="*/ 64 h 339"/>
                <a:gd name="T8" fmla="*/ 240 w 312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39">
                  <a:moveTo>
                    <a:pt x="240" y="339"/>
                  </a:moveTo>
                  <a:lnTo>
                    <a:pt x="0" y="204"/>
                  </a:lnTo>
                  <a:lnTo>
                    <a:pt x="198" y="0"/>
                  </a:lnTo>
                  <a:lnTo>
                    <a:pt x="312" y="64"/>
                  </a:lnTo>
                  <a:lnTo>
                    <a:pt x="240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138"/>
            <p:cNvSpPr>
              <a:spLocks/>
            </p:cNvSpPr>
            <p:nvPr/>
          </p:nvSpPr>
          <p:spPr bwMode="auto">
            <a:xfrm rot="1055332">
              <a:off x="1107112" y="1866162"/>
              <a:ext cx="273288" cy="281495"/>
            </a:xfrm>
            <a:custGeom>
              <a:avLst/>
              <a:gdLst>
                <a:gd name="T0" fmla="*/ 117 w 333"/>
                <a:gd name="T1" fmla="*/ 343 h 343"/>
                <a:gd name="T2" fmla="*/ 333 w 333"/>
                <a:gd name="T3" fmla="*/ 170 h 343"/>
                <a:gd name="T4" fmla="*/ 103 w 333"/>
                <a:gd name="T5" fmla="*/ 0 h 343"/>
                <a:gd name="T6" fmla="*/ 0 w 333"/>
                <a:gd name="T7" fmla="*/ 82 h 343"/>
                <a:gd name="T8" fmla="*/ 117 w 333"/>
                <a:gd name="T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3">
                  <a:moveTo>
                    <a:pt x="117" y="343"/>
                  </a:moveTo>
                  <a:lnTo>
                    <a:pt x="333" y="170"/>
                  </a:lnTo>
                  <a:lnTo>
                    <a:pt x="103" y="0"/>
                  </a:lnTo>
                  <a:lnTo>
                    <a:pt x="0" y="82"/>
                  </a:lnTo>
                  <a:lnTo>
                    <a:pt x="117" y="3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139"/>
            <p:cNvSpPr>
              <a:spLocks/>
            </p:cNvSpPr>
            <p:nvPr/>
          </p:nvSpPr>
          <p:spPr bwMode="auto">
            <a:xfrm rot="1055332">
              <a:off x="690858" y="2777840"/>
              <a:ext cx="281495" cy="270826"/>
            </a:xfrm>
            <a:custGeom>
              <a:avLst/>
              <a:gdLst>
                <a:gd name="T0" fmla="*/ 170 w 343"/>
                <a:gd name="T1" fmla="*/ 0 h 330"/>
                <a:gd name="T2" fmla="*/ 343 w 343"/>
                <a:gd name="T3" fmla="*/ 214 h 330"/>
                <a:gd name="T4" fmla="*/ 82 w 343"/>
                <a:gd name="T5" fmla="*/ 330 h 330"/>
                <a:gd name="T6" fmla="*/ 0 w 343"/>
                <a:gd name="T7" fmla="*/ 228 h 330"/>
                <a:gd name="T8" fmla="*/ 170 w 343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330">
                  <a:moveTo>
                    <a:pt x="170" y="0"/>
                  </a:moveTo>
                  <a:lnTo>
                    <a:pt x="343" y="214"/>
                  </a:lnTo>
                  <a:lnTo>
                    <a:pt x="82" y="330"/>
                  </a:lnTo>
                  <a:lnTo>
                    <a:pt x="0" y="228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140"/>
            <p:cNvSpPr>
              <a:spLocks/>
            </p:cNvSpPr>
            <p:nvPr/>
          </p:nvSpPr>
          <p:spPr bwMode="auto">
            <a:xfrm rot="1055332">
              <a:off x="1601381" y="3185581"/>
              <a:ext cx="270826" cy="281495"/>
            </a:xfrm>
            <a:custGeom>
              <a:avLst/>
              <a:gdLst>
                <a:gd name="T0" fmla="*/ 214 w 330"/>
                <a:gd name="T1" fmla="*/ 0 h 343"/>
                <a:gd name="T2" fmla="*/ 0 w 330"/>
                <a:gd name="T3" fmla="*/ 172 h 343"/>
                <a:gd name="T4" fmla="*/ 228 w 330"/>
                <a:gd name="T5" fmla="*/ 343 h 343"/>
                <a:gd name="T6" fmla="*/ 330 w 330"/>
                <a:gd name="T7" fmla="*/ 260 h 343"/>
                <a:gd name="T8" fmla="*/ 214 w 330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43">
                  <a:moveTo>
                    <a:pt x="214" y="0"/>
                  </a:moveTo>
                  <a:lnTo>
                    <a:pt x="0" y="172"/>
                  </a:lnTo>
                  <a:lnTo>
                    <a:pt x="228" y="343"/>
                  </a:lnTo>
                  <a:lnTo>
                    <a:pt x="330" y="260"/>
                  </a:lnTo>
                  <a:lnTo>
                    <a:pt x="2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141"/>
            <p:cNvSpPr>
              <a:spLocks/>
            </p:cNvSpPr>
            <p:nvPr/>
          </p:nvSpPr>
          <p:spPr bwMode="auto">
            <a:xfrm rot="1055332">
              <a:off x="2009533" y="2283895"/>
              <a:ext cx="279854" cy="271648"/>
            </a:xfrm>
            <a:custGeom>
              <a:avLst/>
              <a:gdLst>
                <a:gd name="T0" fmla="*/ 170 w 341"/>
                <a:gd name="T1" fmla="*/ 331 h 331"/>
                <a:gd name="T2" fmla="*/ 0 w 341"/>
                <a:gd name="T3" fmla="*/ 117 h 331"/>
                <a:gd name="T4" fmla="*/ 261 w 341"/>
                <a:gd name="T5" fmla="*/ 0 h 331"/>
                <a:gd name="T6" fmla="*/ 341 w 341"/>
                <a:gd name="T7" fmla="*/ 103 h 331"/>
                <a:gd name="T8" fmla="*/ 170 w 34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1">
                  <a:moveTo>
                    <a:pt x="170" y="331"/>
                  </a:moveTo>
                  <a:lnTo>
                    <a:pt x="0" y="117"/>
                  </a:lnTo>
                  <a:lnTo>
                    <a:pt x="261" y="0"/>
                  </a:lnTo>
                  <a:lnTo>
                    <a:pt x="341" y="103"/>
                  </a:lnTo>
                  <a:lnTo>
                    <a:pt x="170" y="3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142"/>
            <p:cNvSpPr>
              <a:spLocks/>
            </p:cNvSpPr>
            <p:nvPr/>
          </p:nvSpPr>
          <p:spPr bwMode="auto">
            <a:xfrm rot="1055332">
              <a:off x="698396" y="2268500"/>
              <a:ext cx="242923" cy="225689"/>
            </a:xfrm>
            <a:custGeom>
              <a:avLst/>
              <a:gdLst>
                <a:gd name="T0" fmla="*/ 266 w 296"/>
                <a:gd name="T1" fmla="*/ 275 h 275"/>
                <a:gd name="T2" fmla="*/ 296 w 296"/>
                <a:gd name="T3" fmla="*/ 0 h 275"/>
                <a:gd name="T4" fmla="*/ 14 w 296"/>
                <a:gd name="T5" fmla="*/ 42 h 275"/>
                <a:gd name="T6" fmla="*/ 0 w 296"/>
                <a:gd name="T7" fmla="*/ 173 h 275"/>
                <a:gd name="T8" fmla="*/ 266 w 296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75">
                  <a:moveTo>
                    <a:pt x="266" y="275"/>
                  </a:moveTo>
                  <a:lnTo>
                    <a:pt x="296" y="0"/>
                  </a:lnTo>
                  <a:lnTo>
                    <a:pt x="14" y="42"/>
                  </a:lnTo>
                  <a:lnTo>
                    <a:pt x="0" y="173"/>
                  </a:lnTo>
                  <a:lnTo>
                    <a:pt x="266" y="2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143"/>
            <p:cNvSpPr>
              <a:spLocks/>
            </p:cNvSpPr>
            <p:nvPr/>
          </p:nvSpPr>
          <p:spPr bwMode="auto">
            <a:xfrm rot="1055332">
              <a:off x="1093444" y="3214498"/>
              <a:ext cx="225689" cy="243744"/>
            </a:xfrm>
            <a:custGeom>
              <a:avLst/>
              <a:gdLst>
                <a:gd name="T0" fmla="*/ 0 w 275"/>
                <a:gd name="T1" fmla="*/ 0 h 297"/>
                <a:gd name="T2" fmla="*/ 275 w 275"/>
                <a:gd name="T3" fmla="*/ 32 h 297"/>
                <a:gd name="T4" fmla="*/ 172 w 275"/>
                <a:gd name="T5" fmla="*/ 297 h 297"/>
                <a:gd name="T6" fmla="*/ 42 w 275"/>
                <a:gd name="T7" fmla="*/ 283 h 297"/>
                <a:gd name="T8" fmla="*/ 0 w 275"/>
                <a:gd name="T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97">
                  <a:moveTo>
                    <a:pt x="0" y="0"/>
                  </a:moveTo>
                  <a:lnTo>
                    <a:pt x="275" y="32"/>
                  </a:lnTo>
                  <a:lnTo>
                    <a:pt x="172" y="297"/>
                  </a:lnTo>
                  <a:lnTo>
                    <a:pt x="42" y="2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144"/>
            <p:cNvSpPr>
              <a:spLocks/>
            </p:cNvSpPr>
            <p:nvPr/>
          </p:nvSpPr>
          <p:spPr bwMode="auto">
            <a:xfrm rot="1055332">
              <a:off x="2038964" y="2838945"/>
              <a:ext cx="242923" cy="224868"/>
            </a:xfrm>
            <a:custGeom>
              <a:avLst/>
              <a:gdLst>
                <a:gd name="T0" fmla="*/ 30 w 296"/>
                <a:gd name="T1" fmla="*/ 0 h 274"/>
                <a:gd name="T2" fmla="*/ 0 w 296"/>
                <a:gd name="T3" fmla="*/ 274 h 274"/>
                <a:gd name="T4" fmla="*/ 282 w 296"/>
                <a:gd name="T5" fmla="*/ 232 h 274"/>
                <a:gd name="T6" fmla="*/ 296 w 296"/>
                <a:gd name="T7" fmla="*/ 102 h 274"/>
                <a:gd name="T8" fmla="*/ 30 w 296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74">
                  <a:moveTo>
                    <a:pt x="30" y="0"/>
                  </a:moveTo>
                  <a:lnTo>
                    <a:pt x="0" y="274"/>
                  </a:lnTo>
                  <a:lnTo>
                    <a:pt x="282" y="232"/>
                  </a:lnTo>
                  <a:lnTo>
                    <a:pt x="296" y="102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145"/>
            <p:cNvSpPr>
              <a:spLocks/>
            </p:cNvSpPr>
            <p:nvPr/>
          </p:nvSpPr>
          <p:spPr bwMode="auto">
            <a:xfrm rot="1055332">
              <a:off x="1662753" y="1875140"/>
              <a:ext cx="224048" cy="242923"/>
            </a:xfrm>
            <a:custGeom>
              <a:avLst/>
              <a:gdLst>
                <a:gd name="T0" fmla="*/ 273 w 273"/>
                <a:gd name="T1" fmla="*/ 296 h 296"/>
                <a:gd name="T2" fmla="*/ 0 w 273"/>
                <a:gd name="T3" fmla="*/ 264 h 296"/>
                <a:gd name="T4" fmla="*/ 102 w 273"/>
                <a:gd name="T5" fmla="*/ 0 h 296"/>
                <a:gd name="T6" fmla="*/ 233 w 273"/>
                <a:gd name="T7" fmla="*/ 14 h 296"/>
                <a:gd name="T8" fmla="*/ 273 w 273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96">
                  <a:moveTo>
                    <a:pt x="273" y="296"/>
                  </a:moveTo>
                  <a:lnTo>
                    <a:pt x="0" y="264"/>
                  </a:lnTo>
                  <a:lnTo>
                    <a:pt x="102" y="0"/>
                  </a:lnTo>
                  <a:lnTo>
                    <a:pt x="233" y="14"/>
                  </a:lnTo>
                  <a:lnTo>
                    <a:pt x="273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Comprehensiveness of services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78" name="Freeform 129"/>
          <p:cNvSpPr>
            <a:spLocks/>
          </p:cNvSpPr>
          <p:nvPr/>
        </p:nvSpPr>
        <p:spPr bwMode="auto">
          <a:xfrm rot="1055332">
            <a:off x="732380" y="2042334"/>
            <a:ext cx="1213795" cy="1212153"/>
          </a:xfrm>
          <a:custGeom>
            <a:avLst/>
            <a:gdLst>
              <a:gd name="T0" fmla="*/ 50 w 738"/>
              <a:gd name="T1" fmla="*/ 459 h 737"/>
              <a:gd name="T2" fmla="*/ 459 w 738"/>
              <a:gd name="T3" fmla="*/ 687 h 737"/>
              <a:gd name="T4" fmla="*/ 688 w 738"/>
              <a:gd name="T5" fmla="*/ 278 h 737"/>
              <a:gd name="T6" fmla="*/ 279 w 738"/>
              <a:gd name="T7" fmla="*/ 50 h 737"/>
              <a:gd name="T8" fmla="*/ 50 w 738"/>
              <a:gd name="T9" fmla="*/ 459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8" h="737">
                <a:moveTo>
                  <a:pt x="50" y="459"/>
                </a:moveTo>
                <a:cubicBezTo>
                  <a:pt x="100" y="635"/>
                  <a:pt x="283" y="737"/>
                  <a:pt x="459" y="687"/>
                </a:cubicBezTo>
                <a:cubicBezTo>
                  <a:pt x="635" y="638"/>
                  <a:pt x="738" y="455"/>
                  <a:pt x="688" y="278"/>
                </a:cubicBezTo>
                <a:cubicBezTo>
                  <a:pt x="638" y="102"/>
                  <a:pt x="455" y="0"/>
                  <a:pt x="279" y="50"/>
                </a:cubicBezTo>
                <a:cubicBezTo>
                  <a:pt x="103" y="99"/>
                  <a:pt x="0" y="282"/>
                  <a:pt x="50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95" name="pole tekstowe 494"/>
          <p:cNvSpPr txBox="1"/>
          <p:nvPr/>
        </p:nvSpPr>
        <p:spPr>
          <a:xfrm>
            <a:off x="1901960" y="4727720"/>
            <a:ext cx="1186429" cy="817245"/>
          </a:xfrm>
          <a:prstGeom prst="roundRect">
            <a:avLst/>
          </a:prstGeom>
          <a:solidFill>
            <a:srgbClr val="1757D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Single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wagon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transport</a:t>
            </a:r>
          </a:p>
        </p:txBody>
      </p:sp>
      <p:sp>
        <p:nvSpPr>
          <p:cNvPr id="496" name="pole tekstowe 495"/>
          <p:cNvSpPr txBox="1"/>
          <p:nvPr/>
        </p:nvSpPr>
        <p:spPr>
          <a:xfrm>
            <a:off x="7703433" y="4727720"/>
            <a:ext cx="1289055" cy="578882"/>
          </a:xfrm>
          <a:prstGeom prst="roundRect">
            <a:avLst/>
          </a:prstGeom>
          <a:solidFill>
            <a:srgbClr val="1757D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Cleaning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of wagons </a:t>
            </a:r>
          </a:p>
        </p:txBody>
      </p:sp>
      <p:sp>
        <p:nvSpPr>
          <p:cNvPr id="497" name="pole tekstowe 496"/>
          <p:cNvSpPr txBox="1"/>
          <p:nvPr/>
        </p:nvSpPr>
        <p:spPr>
          <a:xfrm>
            <a:off x="196778" y="4727720"/>
            <a:ext cx="1422256" cy="578882"/>
          </a:xfrm>
          <a:prstGeom prst="roundRect">
            <a:avLst/>
          </a:prstGeom>
          <a:solidFill>
            <a:srgbClr val="1757D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+mj-lt"/>
              </a:rPr>
              <a:t>Trainload 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  <a:latin typeface="+mj-lt"/>
              </a:rPr>
              <a:t>service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8" name="pole tekstowe 497"/>
          <p:cNvSpPr txBox="1"/>
          <p:nvPr/>
        </p:nvSpPr>
        <p:spPr>
          <a:xfrm>
            <a:off x="4495802" y="4727720"/>
            <a:ext cx="1487869" cy="817245"/>
          </a:xfrm>
          <a:prstGeom prst="roundRect">
            <a:avLst/>
          </a:prstGeom>
          <a:solidFill>
            <a:srgbClr val="1757D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Providing access to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wagons</a:t>
            </a:r>
          </a:p>
        </p:txBody>
      </p:sp>
      <p:sp>
        <p:nvSpPr>
          <p:cNvPr id="499" name="pole tekstowe 498"/>
          <p:cNvSpPr txBox="1"/>
          <p:nvPr/>
        </p:nvSpPr>
        <p:spPr>
          <a:xfrm>
            <a:off x="3199546" y="4727720"/>
            <a:ext cx="1249050" cy="578882"/>
          </a:xfrm>
          <a:prstGeom prst="roundRect">
            <a:avLst/>
          </a:prstGeom>
          <a:solidFill>
            <a:srgbClr val="1757D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Freight forwarding</a:t>
            </a:r>
          </a:p>
        </p:txBody>
      </p:sp>
      <p:sp>
        <p:nvSpPr>
          <p:cNvPr id="500" name="pole tekstowe 499"/>
          <p:cNvSpPr txBox="1"/>
          <p:nvPr/>
        </p:nvSpPr>
        <p:spPr>
          <a:xfrm>
            <a:off x="6070718" y="4727720"/>
            <a:ext cx="1349789" cy="817245"/>
          </a:xfrm>
          <a:prstGeom prst="roundRect">
            <a:avLst/>
          </a:prstGeom>
          <a:solidFill>
            <a:srgbClr val="1757D7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Technical service 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of wagons</a:t>
            </a:r>
          </a:p>
        </p:txBody>
      </p:sp>
      <p:pic>
        <p:nvPicPr>
          <p:cNvPr id="191" name="Picture 2" descr="K:\Prezentacje\! 2015\20150420 VII Europejski Kongres Gospodarczy\Materiały\Obrazy\_MG_9748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4" y="2156091"/>
            <a:ext cx="987019" cy="98701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3464952" y="2041078"/>
            <a:ext cx="354443" cy="396302"/>
            <a:chOff x="3464952" y="2041078"/>
            <a:chExt cx="354443" cy="396302"/>
          </a:xfrm>
        </p:grpSpPr>
        <p:sp>
          <p:nvSpPr>
            <p:cNvPr id="255" name="Freeform 198"/>
            <p:cNvSpPr>
              <a:spLocks/>
            </p:cNvSpPr>
            <p:nvPr/>
          </p:nvSpPr>
          <p:spPr bwMode="auto">
            <a:xfrm rot="2405393">
              <a:off x="3464952" y="2041078"/>
              <a:ext cx="149664" cy="396302"/>
            </a:xfrm>
            <a:custGeom>
              <a:avLst/>
              <a:gdLst>
                <a:gd name="T0" fmla="*/ 121 w 133"/>
                <a:gd name="T1" fmla="*/ 50 h 353"/>
                <a:gd name="T2" fmla="*/ 110 w 133"/>
                <a:gd name="T3" fmla="*/ 60 h 353"/>
                <a:gd name="T4" fmla="*/ 104 w 133"/>
                <a:gd name="T5" fmla="*/ 65 h 353"/>
                <a:gd name="T6" fmla="*/ 99 w 133"/>
                <a:gd name="T7" fmla="*/ 71 h 353"/>
                <a:gd name="T8" fmla="*/ 92 w 133"/>
                <a:gd name="T9" fmla="*/ 78 h 353"/>
                <a:gd name="T10" fmla="*/ 85 w 133"/>
                <a:gd name="T11" fmla="*/ 86 h 353"/>
                <a:gd name="T12" fmla="*/ 78 w 133"/>
                <a:gd name="T13" fmla="*/ 96 h 353"/>
                <a:gd name="T14" fmla="*/ 71 w 133"/>
                <a:gd name="T15" fmla="*/ 106 h 353"/>
                <a:gd name="T16" fmla="*/ 63 w 133"/>
                <a:gd name="T17" fmla="*/ 117 h 353"/>
                <a:gd name="T18" fmla="*/ 56 w 133"/>
                <a:gd name="T19" fmla="*/ 129 h 353"/>
                <a:gd name="T20" fmla="*/ 49 w 133"/>
                <a:gd name="T21" fmla="*/ 142 h 353"/>
                <a:gd name="T22" fmla="*/ 42 w 133"/>
                <a:gd name="T23" fmla="*/ 156 h 353"/>
                <a:gd name="T24" fmla="*/ 39 w 133"/>
                <a:gd name="T25" fmla="*/ 163 h 353"/>
                <a:gd name="T26" fmla="*/ 36 w 133"/>
                <a:gd name="T27" fmla="*/ 170 h 353"/>
                <a:gd name="T28" fmla="*/ 31 w 133"/>
                <a:gd name="T29" fmla="*/ 185 h 353"/>
                <a:gd name="T30" fmla="*/ 26 w 133"/>
                <a:gd name="T31" fmla="*/ 200 h 353"/>
                <a:gd name="T32" fmla="*/ 22 w 133"/>
                <a:gd name="T33" fmla="*/ 215 h 353"/>
                <a:gd name="T34" fmla="*/ 20 w 133"/>
                <a:gd name="T35" fmla="*/ 222 h 353"/>
                <a:gd name="T36" fmla="*/ 19 w 133"/>
                <a:gd name="T37" fmla="*/ 230 h 353"/>
                <a:gd name="T38" fmla="*/ 17 w 133"/>
                <a:gd name="T39" fmla="*/ 245 h 353"/>
                <a:gd name="T40" fmla="*/ 14 w 133"/>
                <a:gd name="T41" fmla="*/ 273 h 353"/>
                <a:gd name="T42" fmla="*/ 14 w 133"/>
                <a:gd name="T43" fmla="*/ 286 h 353"/>
                <a:gd name="T44" fmla="*/ 14 w 133"/>
                <a:gd name="T45" fmla="*/ 299 h 353"/>
                <a:gd name="T46" fmla="*/ 16 w 133"/>
                <a:gd name="T47" fmla="*/ 321 h 353"/>
                <a:gd name="T48" fmla="*/ 16 w 133"/>
                <a:gd name="T49" fmla="*/ 330 h 353"/>
                <a:gd name="T50" fmla="*/ 18 w 133"/>
                <a:gd name="T51" fmla="*/ 338 h 353"/>
                <a:gd name="T52" fmla="*/ 20 w 133"/>
                <a:gd name="T53" fmla="*/ 353 h 353"/>
                <a:gd name="T54" fmla="*/ 16 w 133"/>
                <a:gd name="T55" fmla="*/ 338 h 353"/>
                <a:gd name="T56" fmla="*/ 13 w 133"/>
                <a:gd name="T57" fmla="*/ 331 h 353"/>
                <a:gd name="T58" fmla="*/ 11 w 133"/>
                <a:gd name="T59" fmla="*/ 322 h 353"/>
                <a:gd name="T60" fmla="*/ 6 w 133"/>
                <a:gd name="T61" fmla="*/ 300 h 353"/>
                <a:gd name="T62" fmla="*/ 3 w 133"/>
                <a:gd name="T63" fmla="*/ 287 h 353"/>
                <a:gd name="T64" fmla="*/ 2 w 133"/>
                <a:gd name="T65" fmla="*/ 274 h 353"/>
                <a:gd name="T66" fmla="*/ 0 w 133"/>
                <a:gd name="T67" fmla="*/ 244 h 353"/>
                <a:gd name="T68" fmla="*/ 0 w 133"/>
                <a:gd name="T69" fmla="*/ 228 h 353"/>
                <a:gd name="T70" fmla="*/ 0 w 133"/>
                <a:gd name="T71" fmla="*/ 220 h 353"/>
                <a:gd name="T72" fmla="*/ 1 w 133"/>
                <a:gd name="T73" fmla="*/ 211 h 353"/>
                <a:gd name="T74" fmla="*/ 2 w 133"/>
                <a:gd name="T75" fmla="*/ 195 h 353"/>
                <a:gd name="T76" fmla="*/ 5 w 133"/>
                <a:gd name="T77" fmla="*/ 178 h 353"/>
                <a:gd name="T78" fmla="*/ 8 w 133"/>
                <a:gd name="T79" fmla="*/ 162 h 353"/>
                <a:gd name="T80" fmla="*/ 10 w 133"/>
                <a:gd name="T81" fmla="*/ 153 h 353"/>
                <a:gd name="T82" fmla="*/ 13 w 133"/>
                <a:gd name="T83" fmla="*/ 145 h 353"/>
                <a:gd name="T84" fmla="*/ 17 w 133"/>
                <a:gd name="T85" fmla="*/ 129 h 353"/>
                <a:gd name="T86" fmla="*/ 23 w 133"/>
                <a:gd name="T87" fmla="*/ 114 h 353"/>
                <a:gd name="T88" fmla="*/ 29 w 133"/>
                <a:gd name="T89" fmla="*/ 99 h 353"/>
                <a:gd name="T90" fmla="*/ 35 w 133"/>
                <a:gd name="T91" fmla="*/ 85 h 353"/>
                <a:gd name="T92" fmla="*/ 42 w 133"/>
                <a:gd name="T93" fmla="*/ 73 h 353"/>
                <a:gd name="T94" fmla="*/ 49 w 133"/>
                <a:gd name="T95" fmla="*/ 61 h 353"/>
                <a:gd name="T96" fmla="*/ 55 w 133"/>
                <a:gd name="T97" fmla="*/ 50 h 353"/>
                <a:gd name="T98" fmla="*/ 62 w 133"/>
                <a:gd name="T99" fmla="*/ 41 h 353"/>
                <a:gd name="T100" fmla="*/ 67 w 133"/>
                <a:gd name="T101" fmla="*/ 32 h 353"/>
                <a:gd name="T102" fmla="*/ 72 w 133"/>
                <a:gd name="T103" fmla="*/ 26 h 353"/>
                <a:gd name="T104" fmla="*/ 81 w 133"/>
                <a:gd name="T105" fmla="*/ 14 h 353"/>
                <a:gd name="T106" fmla="*/ 119 w 133"/>
                <a:gd name="T107" fmla="*/ 9 h 353"/>
                <a:gd name="T108" fmla="*/ 124 w 133"/>
                <a:gd name="T109" fmla="*/ 47 h 353"/>
                <a:gd name="T110" fmla="*/ 121 w 133"/>
                <a:gd name="T111" fmla="*/ 5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353">
                  <a:moveTo>
                    <a:pt x="121" y="50"/>
                  </a:moveTo>
                  <a:cubicBezTo>
                    <a:pt x="121" y="50"/>
                    <a:pt x="117" y="53"/>
                    <a:pt x="110" y="60"/>
                  </a:cubicBezTo>
                  <a:cubicBezTo>
                    <a:pt x="108" y="62"/>
                    <a:pt x="106" y="63"/>
                    <a:pt x="104" y="65"/>
                  </a:cubicBezTo>
                  <a:cubicBezTo>
                    <a:pt x="103" y="67"/>
                    <a:pt x="101" y="69"/>
                    <a:pt x="99" y="71"/>
                  </a:cubicBezTo>
                  <a:cubicBezTo>
                    <a:pt x="97" y="73"/>
                    <a:pt x="95" y="76"/>
                    <a:pt x="92" y="78"/>
                  </a:cubicBezTo>
                  <a:cubicBezTo>
                    <a:pt x="90" y="81"/>
                    <a:pt x="88" y="84"/>
                    <a:pt x="85" y="86"/>
                  </a:cubicBezTo>
                  <a:cubicBezTo>
                    <a:pt x="83" y="89"/>
                    <a:pt x="80" y="92"/>
                    <a:pt x="78" y="96"/>
                  </a:cubicBezTo>
                  <a:cubicBezTo>
                    <a:pt x="76" y="99"/>
                    <a:pt x="73" y="102"/>
                    <a:pt x="71" y="106"/>
                  </a:cubicBezTo>
                  <a:cubicBezTo>
                    <a:pt x="68" y="110"/>
                    <a:pt x="66" y="113"/>
                    <a:pt x="63" y="117"/>
                  </a:cubicBezTo>
                  <a:cubicBezTo>
                    <a:pt x="61" y="121"/>
                    <a:pt x="58" y="125"/>
                    <a:pt x="56" y="129"/>
                  </a:cubicBezTo>
                  <a:cubicBezTo>
                    <a:pt x="53" y="134"/>
                    <a:pt x="51" y="138"/>
                    <a:pt x="49" y="142"/>
                  </a:cubicBezTo>
                  <a:cubicBezTo>
                    <a:pt x="46" y="147"/>
                    <a:pt x="44" y="151"/>
                    <a:pt x="42" y="156"/>
                  </a:cubicBezTo>
                  <a:cubicBezTo>
                    <a:pt x="41" y="158"/>
                    <a:pt x="40" y="161"/>
                    <a:pt x="39" y="163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4" y="175"/>
                    <a:pt x="32" y="180"/>
                    <a:pt x="31" y="185"/>
                  </a:cubicBezTo>
                  <a:cubicBezTo>
                    <a:pt x="29" y="190"/>
                    <a:pt x="28" y="195"/>
                    <a:pt x="26" y="200"/>
                  </a:cubicBezTo>
                  <a:cubicBezTo>
                    <a:pt x="25" y="205"/>
                    <a:pt x="24" y="210"/>
                    <a:pt x="22" y="215"/>
                  </a:cubicBezTo>
                  <a:cubicBezTo>
                    <a:pt x="22" y="217"/>
                    <a:pt x="21" y="220"/>
                    <a:pt x="20" y="222"/>
                  </a:cubicBezTo>
                  <a:cubicBezTo>
                    <a:pt x="20" y="225"/>
                    <a:pt x="20" y="227"/>
                    <a:pt x="19" y="230"/>
                  </a:cubicBezTo>
                  <a:cubicBezTo>
                    <a:pt x="18" y="235"/>
                    <a:pt x="17" y="240"/>
                    <a:pt x="17" y="245"/>
                  </a:cubicBezTo>
                  <a:cubicBezTo>
                    <a:pt x="16" y="254"/>
                    <a:pt x="14" y="264"/>
                    <a:pt x="14" y="273"/>
                  </a:cubicBezTo>
                  <a:cubicBezTo>
                    <a:pt x="14" y="278"/>
                    <a:pt x="14" y="282"/>
                    <a:pt x="14" y="286"/>
                  </a:cubicBezTo>
                  <a:cubicBezTo>
                    <a:pt x="14" y="291"/>
                    <a:pt x="14" y="295"/>
                    <a:pt x="14" y="299"/>
                  </a:cubicBezTo>
                  <a:cubicBezTo>
                    <a:pt x="14" y="307"/>
                    <a:pt x="15" y="314"/>
                    <a:pt x="16" y="321"/>
                  </a:cubicBezTo>
                  <a:cubicBezTo>
                    <a:pt x="16" y="324"/>
                    <a:pt x="16" y="327"/>
                    <a:pt x="16" y="330"/>
                  </a:cubicBezTo>
                  <a:cubicBezTo>
                    <a:pt x="17" y="333"/>
                    <a:pt x="17" y="335"/>
                    <a:pt x="18" y="338"/>
                  </a:cubicBezTo>
                  <a:cubicBezTo>
                    <a:pt x="19" y="347"/>
                    <a:pt x="20" y="353"/>
                    <a:pt x="20" y="353"/>
                  </a:cubicBezTo>
                  <a:cubicBezTo>
                    <a:pt x="20" y="353"/>
                    <a:pt x="19" y="347"/>
                    <a:pt x="16" y="338"/>
                  </a:cubicBezTo>
                  <a:cubicBezTo>
                    <a:pt x="15" y="336"/>
                    <a:pt x="14" y="334"/>
                    <a:pt x="13" y="331"/>
                  </a:cubicBezTo>
                  <a:cubicBezTo>
                    <a:pt x="12" y="328"/>
                    <a:pt x="12" y="325"/>
                    <a:pt x="11" y="322"/>
                  </a:cubicBezTo>
                  <a:cubicBezTo>
                    <a:pt x="9" y="315"/>
                    <a:pt x="7" y="308"/>
                    <a:pt x="6" y="300"/>
                  </a:cubicBezTo>
                  <a:cubicBezTo>
                    <a:pt x="5" y="296"/>
                    <a:pt x="4" y="292"/>
                    <a:pt x="3" y="287"/>
                  </a:cubicBezTo>
                  <a:cubicBezTo>
                    <a:pt x="3" y="283"/>
                    <a:pt x="2" y="278"/>
                    <a:pt x="2" y="274"/>
                  </a:cubicBezTo>
                  <a:cubicBezTo>
                    <a:pt x="0" y="264"/>
                    <a:pt x="0" y="254"/>
                    <a:pt x="0" y="244"/>
                  </a:cubicBezTo>
                  <a:cubicBezTo>
                    <a:pt x="0" y="238"/>
                    <a:pt x="0" y="233"/>
                    <a:pt x="0" y="228"/>
                  </a:cubicBezTo>
                  <a:cubicBezTo>
                    <a:pt x="0" y="225"/>
                    <a:pt x="0" y="222"/>
                    <a:pt x="0" y="220"/>
                  </a:cubicBezTo>
                  <a:cubicBezTo>
                    <a:pt x="0" y="217"/>
                    <a:pt x="1" y="214"/>
                    <a:pt x="1" y="211"/>
                  </a:cubicBezTo>
                  <a:cubicBezTo>
                    <a:pt x="1" y="206"/>
                    <a:pt x="2" y="200"/>
                    <a:pt x="2" y="195"/>
                  </a:cubicBezTo>
                  <a:cubicBezTo>
                    <a:pt x="3" y="189"/>
                    <a:pt x="4" y="184"/>
                    <a:pt x="5" y="178"/>
                  </a:cubicBezTo>
                  <a:cubicBezTo>
                    <a:pt x="6" y="172"/>
                    <a:pt x="7" y="167"/>
                    <a:pt x="8" y="162"/>
                  </a:cubicBezTo>
                  <a:cubicBezTo>
                    <a:pt x="9" y="159"/>
                    <a:pt x="10" y="156"/>
                    <a:pt x="10" y="153"/>
                  </a:cubicBezTo>
                  <a:cubicBezTo>
                    <a:pt x="11" y="151"/>
                    <a:pt x="12" y="148"/>
                    <a:pt x="13" y="145"/>
                  </a:cubicBezTo>
                  <a:cubicBezTo>
                    <a:pt x="14" y="140"/>
                    <a:pt x="15" y="134"/>
                    <a:pt x="17" y="129"/>
                  </a:cubicBezTo>
                  <a:cubicBezTo>
                    <a:pt x="19" y="124"/>
                    <a:pt x="21" y="119"/>
                    <a:pt x="23" y="114"/>
                  </a:cubicBezTo>
                  <a:cubicBezTo>
                    <a:pt x="25" y="109"/>
                    <a:pt x="27" y="104"/>
                    <a:pt x="29" y="99"/>
                  </a:cubicBezTo>
                  <a:cubicBezTo>
                    <a:pt x="31" y="95"/>
                    <a:pt x="33" y="90"/>
                    <a:pt x="35" y="85"/>
                  </a:cubicBezTo>
                  <a:cubicBezTo>
                    <a:pt x="37" y="81"/>
                    <a:pt x="40" y="77"/>
                    <a:pt x="42" y="73"/>
                  </a:cubicBezTo>
                  <a:cubicBezTo>
                    <a:pt x="44" y="68"/>
                    <a:pt x="46" y="65"/>
                    <a:pt x="49" y="61"/>
                  </a:cubicBezTo>
                  <a:cubicBezTo>
                    <a:pt x="51" y="57"/>
                    <a:pt x="53" y="54"/>
                    <a:pt x="55" y="50"/>
                  </a:cubicBezTo>
                  <a:cubicBezTo>
                    <a:pt x="57" y="47"/>
                    <a:pt x="59" y="44"/>
                    <a:pt x="62" y="41"/>
                  </a:cubicBezTo>
                  <a:cubicBezTo>
                    <a:pt x="64" y="38"/>
                    <a:pt x="66" y="35"/>
                    <a:pt x="67" y="32"/>
                  </a:cubicBezTo>
                  <a:cubicBezTo>
                    <a:pt x="69" y="29"/>
                    <a:pt x="71" y="28"/>
                    <a:pt x="72" y="26"/>
                  </a:cubicBezTo>
                  <a:cubicBezTo>
                    <a:pt x="78" y="18"/>
                    <a:pt x="81" y="14"/>
                    <a:pt x="81" y="14"/>
                  </a:cubicBezTo>
                  <a:cubicBezTo>
                    <a:pt x="90" y="2"/>
                    <a:pt x="107" y="0"/>
                    <a:pt x="119" y="9"/>
                  </a:cubicBezTo>
                  <a:cubicBezTo>
                    <a:pt x="131" y="18"/>
                    <a:pt x="133" y="35"/>
                    <a:pt x="124" y="47"/>
                  </a:cubicBezTo>
                  <a:cubicBezTo>
                    <a:pt x="123" y="48"/>
                    <a:pt x="122" y="49"/>
                    <a:pt x="121" y="50"/>
                  </a:cubicBez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6" name="Freeform 199"/>
            <p:cNvSpPr>
              <a:spLocks/>
            </p:cNvSpPr>
            <p:nvPr/>
          </p:nvSpPr>
          <p:spPr bwMode="auto">
            <a:xfrm rot="2405393">
              <a:off x="3550896" y="2056543"/>
              <a:ext cx="268499" cy="239351"/>
            </a:xfrm>
            <a:custGeom>
              <a:avLst/>
              <a:gdLst>
                <a:gd name="T0" fmla="*/ 0 w 479"/>
                <a:gd name="T1" fmla="*/ 26 h 427"/>
                <a:gd name="T2" fmla="*/ 479 w 479"/>
                <a:gd name="T3" fmla="*/ 0 h 427"/>
                <a:gd name="T4" fmla="*/ 263 w 479"/>
                <a:gd name="T5" fmla="*/ 427 h 427"/>
                <a:gd name="T6" fmla="*/ 0 w 479"/>
                <a:gd name="T7" fmla="*/ 2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427">
                  <a:moveTo>
                    <a:pt x="0" y="26"/>
                  </a:moveTo>
                  <a:lnTo>
                    <a:pt x="479" y="0"/>
                  </a:lnTo>
                  <a:lnTo>
                    <a:pt x="263" y="42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4673905" y="3127077"/>
            <a:ext cx="523156" cy="310322"/>
            <a:chOff x="4673905" y="3127077"/>
            <a:chExt cx="523156" cy="310322"/>
          </a:xfrm>
        </p:grpSpPr>
        <p:sp>
          <p:nvSpPr>
            <p:cNvPr id="276" name="Freeform 196"/>
            <p:cNvSpPr>
              <a:spLocks/>
            </p:cNvSpPr>
            <p:nvPr/>
          </p:nvSpPr>
          <p:spPr bwMode="auto">
            <a:xfrm rot="4100388">
              <a:off x="4833086" y="3161328"/>
              <a:ext cx="114696" cy="433058"/>
            </a:xfrm>
            <a:custGeom>
              <a:avLst/>
              <a:gdLst>
                <a:gd name="T0" fmla="*/ 65 w 107"/>
                <a:gd name="T1" fmla="*/ 23 h 403"/>
                <a:gd name="T2" fmla="*/ 72 w 107"/>
                <a:gd name="T3" fmla="*/ 38 h 403"/>
                <a:gd name="T4" fmla="*/ 75 w 107"/>
                <a:gd name="T5" fmla="*/ 46 h 403"/>
                <a:gd name="T6" fmla="*/ 79 w 107"/>
                <a:gd name="T7" fmla="*/ 57 h 403"/>
                <a:gd name="T8" fmla="*/ 84 w 107"/>
                <a:gd name="T9" fmla="*/ 69 h 403"/>
                <a:gd name="T10" fmla="*/ 88 w 107"/>
                <a:gd name="T11" fmla="*/ 82 h 403"/>
                <a:gd name="T12" fmla="*/ 93 w 107"/>
                <a:gd name="T13" fmla="*/ 96 h 403"/>
                <a:gd name="T14" fmla="*/ 96 w 107"/>
                <a:gd name="T15" fmla="*/ 112 h 403"/>
                <a:gd name="T16" fmla="*/ 100 w 107"/>
                <a:gd name="T17" fmla="*/ 128 h 403"/>
                <a:gd name="T18" fmla="*/ 103 w 107"/>
                <a:gd name="T19" fmla="*/ 145 h 403"/>
                <a:gd name="T20" fmla="*/ 105 w 107"/>
                <a:gd name="T21" fmla="*/ 163 h 403"/>
                <a:gd name="T22" fmla="*/ 107 w 107"/>
                <a:gd name="T23" fmla="*/ 181 h 403"/>
                <a:gd name="T24" fmla="*/ 107 w 107"/>
                <a:gd name="T25" fmla="*/ 190 h 403"/>
                <a:gd name="T26" fmla="*/ 107 w 107"/>
                <a:gd name="T27" fmla="*/ 200 h 403"/>
                <a:gd name="T28" fmla="*/ 107 w 107"/>
                <a:gd name="T29" fmla="*/ 218 h 403"/>
                <a:gd name="T30" fmla="*/ 106 w 107"/>
                <a:gd name="T31" fmla="*/ 237 h 403"/>
                <a:gd name="T32" fmla="*/ 104 w 107"/>
                <a:gd name="T33" fmla="*/ 255 h 403"/>
                <a:gd name="T34" fmla="*/ 103 w 107"/>
                <a:gd name="T35" fmla="*/ 264 h 403"/>
                <a:gd name="T36" fmla="*/ 101 w 107"/>
                <a:gd name="T37" fmla="*/ 273 h 403"/>
                <a:gd name="T38" fmla="*/ 98 w 107"/>
                <a:gd name="T39" fmla="*/ 290 h 403"/>
                <a:gd name="T40" fmla="*/ 89 w 107"/>
                <a:gd name="T41" fmla="*/ 322 h 403"/>
                <a:gd name="T42" fmla="*/ 84 w 107"/>
                <a:gd name="T43" fmla="*/ 336 h 403"/>
                <a:gd name="T44" fmla="*/ 79 w 107"/>
                <a:gd name="T45" fmla="*/ 349 h 403"/>
                <a:gd name="T46" fmla="*/ 69 w 107"/>
                <a:gd name="T47" fmla="*/ 372 h 403"/>
                <a:gd name="T48" fmla="*/ 65 w 107"/>
                <a:gd name="T49" fmla="*/ 381 h 403"/>
                <a:gd name="T50" fmla="*/ 61 w 107"/>
                <a:gd name="T51" fmla="*/ 388 h 403"/>
                <a:gd name="T52" fmla="*/ 53 w 107"/>
                <a:gd name="T53" fmla="*/ 403 h 403"/>
                <a:gd name="T54" fmla="*/ 58 w 107"/>
                <a:gd name="T55" fmla="*/ 387 h 403"/>
                <a:gd name="T56" fmla="*/ 61 w 107"/>
                <a:gd name="T57" fmla="*/ 379 h 403"/>
                <a:gd name="T58" fmla="*/ 64 w 107"/>
                <a:gd name="T59" fmla="*/ 370 h 403"/>
                <a:gd name="T60" fmla="*/ 70 w 107"/>
                <a:gd name="T61" fmla="*/ 346 h 403"/>
                <a:gd name="T62" fmla="*/ 73 w 107"/>
                <a:gd name="T63" fmla="*/ 333 h 403"/>
                <a:gd name="T64" fmla="*/ 75 w 107"/>
                <a:gd name="T65" fmla="*/ 318 h 403"/>
                <a:gd name="T66" fmla="*/ 78 w 107"/>
                <a:gd name="T67" fmla="*/ 287 h 403"/>
                <a:gd name="T68" fmla="*/ 78 w 107"/>
                <a:gd name="T69" fmla="*/ 271 h 403"/>
                <a:gd name="T70" fmla="*/ 79 w 107"/>
                <a:gd name="T71" fmla="*/ 262 h 403"/>
                <a:gd name="T72" fmla="*/ 78 w 107"/>
                <a:gd name="T73" fmla="*/ 254 h 403"/>
                <a:gd name="T74" fmla="*/ 77 w 107"/>
                <a:gd name="T75" fmla="*/ 237 h 403"/>
                <a:gd name="T76" fmla="*/ 75 w 107"/>
                <a:gd name="T77" fmla="*/ 220 h 403"/>
                <a:gd name="T78" fmla="*/ 73 w 107"/>
                <a:gd name="T79" fmla="*/ 203 h 403"/>
                <a:gd name="T80" fmla="*/ 71 w 107"/>
                <a:gd name="T81" fmla="*/ 194 h 403"/>
                <a:gd name="T82" fmla="*/ 69 w 107"/>
                <a:gd name="T83" fmla="*/ 186 h 403"/>
                <a:gd name="T84" fmla="*/ 65 w 107"/>
                <a:gd name="T85" fmla="*/ 170 h 403"/>
                <a:gd name="T86" fmla="*/ 61 w 107"/>
                <a:gd name="T87" fmla="*/ 155 h 403"/>
                <a:gd name="T88" fmla="*/ 55 w 107"/>
                <a:gd name="T89" fmla="*/ 140 h 403"/>
                <a:gd name="T90" fmla="*/ 50 w 107"/>
                <a:gd name="T91" fmla="*/ 126 h 403"/>
                <a:gd name="T92" fmla="*/ 44 w 107"/>
                <a:gd name="T93" fmla="*/ 114 h 403"/>
                <a:gd name="T94" fmla="*/ 39 w 107"/>
                <a:gd name="T95" fmla="*/ 102 h 403"/>
                <a:gd name="T96" fmla="*/ 33 w 107"/>
                <a:gd name="T97" fmla="*/ 92 h 403"/>
                <a:gd name="T98" fmla="*/ 28 w 107"/>
                <a:gd name="T99" fmla="*/ 83 h 403"/>
                <a:gd name="T100" fmla="*/ 23 w 107"/>
                <a:gd name="T101" fmla="*/ 75 h 403"/>
                <a:gd name="T102" fmla="*/ 19 w 107"/>
                <a:gd name="T103" fmla="*/ 68 h 403"/>
                <a:gd name="T104" fmla="*/ 9 w 107"/>
                <a:gd name="T105" fmla="*/ 54 h 403"/>
                <a:gd name="T106" fmla="*/ 18 w 107"/>
                <a:gd name="T107" fmla="*/ 10 h 403"/>
                <a:gd name="T108" fmla="*/ 62 w 107"/>
                <a:gd name="T109" fmla="*/ 19 h 403"/>
                <a:gd name="T110" fmla="*/ 65 w 107"/>
                <a:gd name="T111" fmla="*/ 2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403">
                  <a:moveTo>
                    <a:pt x="65" y="23"/>
                  </a:moveTo>
                  <a:cubicBezTo>
                    <a:pt x="65" y="23"/>
                    <a:pt x="67" y="29"/>
                    <a:pt x="72" y="38"/>
                  </a:cubicBezTo>
                  <a:cubicBezTo>
                    <a:pt x="73" y="41"/>
                    <a:pt x="74" y="43"/>
                    <a:pt x="75" y="46"/>
                  </a:cubicBezTo>
                  <a:cubicBezTo>
                    <a:pt x="76" y="50"/>
                    <a:pt x="78" y="53"/>
                    <a:pt x="79" y="57"/>
                  </a:cubicBezTo>
                  <a:cubicBezTo>
                    <a:pt x="81" y="61"/>
                    <a:pt x="82" y="65"/>
                    <a:pt x="84" y="69"/>
                  </a:cubicBezTo>
                  <a:cubicBezTo>
                    <a:pt x="85" y="73"/>
                    <a:pt x="87" y="77"/>
                    <a:pt x="88" y="82"/>
                  </a:cubicBezTo>
                  <a:cubicBezTo>
                    <a:pt x="90" y="87"/>
                    <a:pt x="91" y="91"/>
                    <a:pt x="93" y="96"/>
                  </a:cubicBezTo>
                  <a:cubicBezTo>
                    <a:pt x="94" y="101"/>
                    <a:pt x="95" y="106"/>
                    <a:pt x="96" y="112"/>
                  </a:cubicBezTo>
                  <a:cubicBezTo>
                    <a:pt x="98" y="117"/>
                    <a:pt x="99" y="122"/>
                    <a:pt x="100" y="128"/>
                  </a:cubicBezTo>
                  <a:cubicBezTo>
                    <a:pt x="101" y="134"/>
                    <a:pt x="102" y="139"/>
                    <a:pt x="103" y="145"/>
                  </a:cubicBezTo>
                  <a:cubicBezTo>
                    <a:pt x="104" y="151"/>
                    <a:pt x="104" y="157"/>
                    <a:pt x="105" y="163"/>
                  </a:cubicBezTo>
                  <a:cubicBezTo>
                    <a:pt x="106" y="169"/>
                    <a:pt x="106" y="175"/>
                    <a:pt x="107" y="181"/>
                  </a:cubicBezTo>
                  <a:cubicBezTo>
                    <a:pt x="107" y="184"/>
                    <a:pt x="107" y="187"/>
                    <a:pt x="107" y="190"/>
                  </a:cubicBezTo>
                  <a:cubicBezTo>
                    <a:pt x="107" y="193"/>
                    <a:pt x="107" y="196"/>
                    <a:pt x="107" y="200"/>
                  </a:cubicBezTo>
                  <a:cubicBezTo>
                    <a:pt x="107" y="206"/>
                    <a:pt x="107" y="212"/>
                    <a:pt x="107" y="218"/>
                  </a:cubicBezTo>
                  <a:cubicBezTo>
                    <a:pt x="107" y="224"/>
                    <a:pt x="106" y="231"/>
                    <a:pt x="106" y="237"/>
                  </a:cubicBezTo>
                  <a:cubicBezTo>
                    <a:pt x="106" y="243"/>
                    <a:pt x="105" y="249"/>
                    <a:pt x="104" y="255"/>
                  </a:cubicBezTo>
                  <a:cubicBezTo>
                    <a:pt x="104" y="258"/>
                    <a:pt x="103" y="261"/>
                    <a:pt x="103" y="264"/>
                  </a:cubicBezTo>
                  <a:cubicBezTo>
                    <a:pt x="102" y="267"/>
                    <a:pt x="102" y="270"/>
                    <a:pt x="101" y="273"/>
                  </a:cubicBezTo>
                  <a:cubicBezTo>
                    <a:pt x="100" y="279"/>
                    <a:pt x="99" y="284"/>
                    <a:pt x="98" y="290"/>
                  </a:cubicBezTo>
                  <a:cubicBezTo>
                    <a:pt x="95" y="301"/>
                    <a:pt x="93" y="312"/>
                    <a:pt x="89" y="322"/>
                  </a:cubicBezTo>
                  <a:cubicBezTo>
                    <a:pt x="87" y="327"/>
                    <a:pt x="86" y="331"/>
                    <a:pt x="84" y="336"/>
                  </a:cubicBezTo>
                  <a:cubicBezTo>
                    <a:pt x="83" y="341"/>
                    <a:pt x="81" y="345"/>
                    <a:pt x="79" y="349"/>
                  </a:cubicBezTo>
                  <a:cubicBezTo>
                    <a:pt x="76" y="358"/>
                    <a:pt x="72" y="365"/>
                    <a:pt x="69" y="372"/>
                  </a:cubicBezTo>
                  <a:cubicBezTo>
                    <a:pt x="68" y="375"/>
                    <a:pt x="66" y="378"/>
                    <a:pt x="65" y="381"/>
                  </a:cubicBezTo>
                  <a:cubicBezTo>
                    <a:pt x="63" y="384"/>
                    <a:pt x="62" y="386"/>
                    <a:pt x="61" y="388"/>
                  </a:cubicBezTo>
                  <a:cubicBezTo>
                    <a:pt x="56" y="398"/>
                    <a:pt x="53" y="403"/>
                    <a:pt x="53" y="403"/>
                  </a:cubicBezTo>
                  <a:cubicBezTo>
                    <a:pt x="53" y="403"/>
                    <a:pt x="55" y="397"/>
                    <a:pt x="58" y="387"/>
                  </a:cubicBezTo>
                  <a:cubicBezTo>
                    <a:pt x="59" y="385"/>
                    <a:pt x="60" y="382"/>
                    <a:pt x="61" y="379"/>
                  </a:cubicBezTo>
                  <a:cubicBezTo>
                    <a:pt x="62" y="376"/>
                    <a:pt x="63" y="373"/>
                    <a:pt x="64" y="370"/>
                  </a:cubicBezTo>
                  <a:cubicBezTo>
                    <a:pt x="66" y="363"/>
                    <a:pt x="68" y="355"/>
                    <a:pt x="70" y="346"/>
                  </a:cubicBezTo>
                  <a:cubicBezTo>
                    <a:pt x="71" y="342"/>
                    <a:pt x="72" y="337"/>
                    <a:pt x="73" y="333"/>
                  </a:cubicBezTo>
                  <a:cubicBezTo>
                    <a:pt x="73" y="328"/>
                    <a:pt x="74" y="323"/>
                    <a:pt x="75" y="318"/>
                  </a:cubicBezTo>
                  <a:cubicBezTo>
                    <a:pt x="77" y="308"/>
                    <a:pt x="77" y="298"/>
                    <a:pt x="78" y="287"/>
                  </a:cubicBezTo>
                  <a:cubicBezTo>
                    <a:pt x="78" y="282"/>
                    <a:pt x="78" y="276"/>
                    <a:pt x="78" y="271"/>
                  </a:cubicBezTo>
                  <a:cubicBezTo>
                    <a:pt x="78" y="268"/>
                    <a:pt x="78" y="265"/>
                    <a:pt x="79" y="262"/>
                  </a:cubicBezTo>
                  <a:cubicBezTo>
                    <a:pt x="78" y="259"/>
                    <a:pt x="78" y="256"/>
                    <a:pt x="78" y="254"/>
                  </a:cubicBezTo>
                  <a:cubicBezTo>
                    <a:pt x="78" y="248"/>
                    <a:pt x="78" y="242"/>
                    <a:pt x="77" y="237"/>
                  </a:cubicBezTo>
                  <a:cubicBezTo>
                    <a:pt x="77" y="231"/>
                    <a:pt x="76" y="225"/>
                    <a:pt x="75" y="220"/>
                  </a:cubicBezTo>
                  <a:cubicBezTo>
                    <a:pt x="75" y="214"/>
                    <a:pt x="74" y="208"/>
                    <a:pt x="73" y="203"/>
                  </a:cubicBezTo>
                  <a:cubicBezTo>
                    <a:pt x="72" y="200"/>
                    <a:pt x="72" y="197"/>
                    <a:pt x="71" y="194"/>
                  </a:cubicBezTo>
                  <a:cubicBezTo>
                    <a:pt x="71" y="192"/>
                    <a:pt x="70" y="189"/>
                    <a:pt x="69" y="186"/>
                  </a:cubicBezTo>
                  <a:cubicBezTo>
                    <a:pt x="68" y="181"/>
                    <a:pt x="67" y="175"/>
                    <a:pt x="65" y="170"/>
                  </a:cubicBezTo>
                  <a:cubicBezTo>
                    <a:pt x="64" y="165"/>
                    <a:pt x="62" y="160"/>
                    <a:pt x="61" y="155"/>
                  </a:cubicBezTo>
                  <a:cubicBezTo>
                    <a:pt x="59" y="150"/>
                    <a:pt x="57" y="145"/>
                    <a:pt x="55" y="140"/>
                  </a:cubicBezTo>
                  <a:cubicBezTo>
                    <a:pt x="54" y="135"/>
                    <a:pt x="52" y="131"/>
                    <a:pt x="50" y="126"/>
                  </a:cubicBezTo>
                  <a:cubicBezTo>
                    <a:pt x="48" y="122"/>
                    <a:pt x="46" y="118"/>
                    <a:pt x="44" y="114"/>
                  </a:cubicBezTo>
                  <a:cubicBezTo>
                    <a:pt x="43" y="110"/>
                    <a:pt x="40" y="106"/>
                    <a:pt x="39" y="102"/>
                  </a:cubicBezTo>
                  <a:cubicBezTo>
                    <a:pt x="37" y="98"/>
                    <a:pt x="35" y="95"/>
                    <a:pt x="33" y="92"/>
                  </a:cubicBezTo>
                  <a:cubicBezTo>
                    <a:pt x="31" y="88"/>
                    <a:pt x="29" y="85"/>
                    <a:pt x="28" y="83"/>
                  </a:cubicBezTo>
                  <a:cubicBezTo>
                    <a:pt x="26" y="80"/>
                    <a:pt x="25" y="77"/>
                    <a:pt x="23" y="75"/>
                  </a:cubicBezTo>
                  <a:cubicBezTo>
                    <a:pt x="22" y="73"/>
                    <a:pt x="20" y="70"/>
                    <a:pt x="19" y="68"/>
                  </a:cubicBezTo>
                  <a:cubicBezTo>
                    <a:pt x="13" y="59"/>
                    <a:pt x="9" y="54"/>
                    <a:pt x="9" y="54"/>
                  </a:cubicBezTo>
                  <a:cubicBezTo>
                    <a:pt x="0" y="40"/>
                    <a:pt x="3" y="20"/>
                    <a:pt x="18" y="10"/>
                  </a:cubicBezTo>
                  <a:cubicBezTo>
                    <a:pt x="33" y="0"/>
                    <a:pt x="52" y="4"/>
                    <a:pt x="62" y="19"/>
                  </a:cubicBezTo>
                  <a:cubicBezTo>
                    <a:pt x="63" y="20"/>
                    <a:pt x="64" y="22"/>
                    <a:pt x="65" y="23"/>
                  </a:cubicBez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7" name="Freeform 197"/>
            <p:cNvSpPr>
              <a:spLocks/>
            </p:cNvSpPr>
            <p:nvPr/>
          </p:nvSpPr>
          <p:spPr bwMode="auto">
            <a:xfrm rot="4100388">
              <a:off x="4886739" y="3127077"/>
              <a:ext cx="310322" cy="310322"/>
            </a:xfrm>
            <a:custGeom>
              <a:avLst/>
              <a:gdLst>
                <a:gd name="T0" fmla="*/ 154 w 579"/>
                <a:gd name="T1" fmla="*/ 579 h 579"/>
                <a:gd name="T2" fmla="*/ 0 w 579"/>
                <a:gd name="T3" fmla="*/ 0 h 579"/>
                <a:gd name="T4" fmla="*/ 579 w 579"/>
                <a:gd name="T5" fmla="*/ 156 h 579"/>
                <a:gd name="T6" fmla="*/ 154 w 579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9" h="579">
                  <a:moveTo>
                    <a:pt x="154" y="579"/>
                  </a:moveTo>
                  <a:lnTo>
                    <a:pt x="0" y="0"/>
                  </a:lnTo>
                  <a:lnTo>
                    <a:pt x="579" y="156"/>
                  </a:lnTo>
                  <a:lnTo>
                    <a:pt x="154" y="579"/>
                  </a:ln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5642451" y="2083975"/>
            <a:ext cx="437496" cy="489163"/>
            <a:chOff x="5642451" y="2083975"/>
            <a:chExt cx="437496" cy="489163"/>
          </a:xfrm>
        </p:grpSpPr>
        <p:sp>
          <p:nvSpPr>
            <p:cNvPr id="339" name="Freeform 198"/>
            <p:cNvSpPr>
              <a:spLocks/>
            </p:cNvSpPr>
            <p:nvPr/>
          </p:nvSpPr>
          <p:spPr bwMode="auto">
            <a:xfrm rot="2405393">
              <a:off x="5642451" y="2083975"/>
              <a:ext cx="184733" cy="489163"/>
            </a:xfrm>
            <a:custGeom>
              <a:avLst/>
              <a:gdLst>
                <a:gd name="T0" fmla="*/ 121 w 133"/>
                <a:gd name="T1" fmla="*/ 50 h 353"/>
                <a:gd name="T2" fmla="*/ 110 w 133"/>
                <a:gd name="T3" fmla="*/ 60 h 353"/>
                <a:gd name="T4" fmla="*/ 104 w 133"/>
                <a:gd name="T5" fmla="*/ 65 h 353"/>
                <a:gd name="T6" fmla="*/ 99 w 133"/>
                <a:gd name="T7" fmla="*/ 71 h 353"/>
                <a:gd name="T8" fmla="*/ 92 w 133"/>
                <a:gd name="T9" fmla="*/ 78 h 353"/>
                <a:gd name="T10" fmla="*/ 85 w 133"/>
                <a:gd name="T11" fmla="*/ 86 h 353"/>
                <a:gd name="T12" fmla="*/ 78 w 133"/>
                <a:gd name="T13" fmla="*/ 96 h 353"/>
                <a:gd name="T14" fmla="*/ 71 w 133"/>
                <a:gd name="T15" fmla="*/ 106 h 353"/>
                <a:gd name="T16" fmla="*/ 63 w 133"/>
                <a:gd name="T17" fmla="*/ 117 h 353"/>
                <a:gd name="T18" fmla="*/ 56 w 133"/>
                <a:gd name="T19" fmla="*/ 129 h 353"/>
                <a:gd name="T20" fmla="*/ 49 w 133"/>
                <a:gd name="T21" fmla="*/ 142 h 353"/>
                <a:gd name="T22" fmla="*/ 42 w 133"/>
                <a:gd name="T23" fmla="*/ 156 h 353"/>
                <a:gd name="T24" fmla="*/ 39 w 133"/>
                <a:gd name="T25" fmla="*/ 163 h 353"/>
                <a:gd name="T26" fmla="*/ 36 w 133"/>
                <a:gd name="T27" fmla="*/ 170 h 353"/>
                <a:gd name="T28" fmla="*/ 31 w 133"/>
                <a:gd name="T29" fmla="*/ 185 h 353"/>
                <a:gd name="T30" fmla="*/ 26 w 133"/>
                <a:gd name="T31" fmla="*/ 200 h 353"/>
                <a:gd name="T32" fmla="*/ 22 w 133"/>
                <a:gd name="T33" fmla="*/ 215 h 353"/>
                <a:gd name="T34" fmla="*/ 20 w 133"/>
                <a:gd name="T35" fmla="*/ 222 h 353"/>
                <a:gd name="T36" fmla="*/ 19 w 133"/>
                <a:gd name="T37" fmla="*/ 230 h 353"/>
                <a:gd name="T38" fmla="*/ 17 w 133"/>
                <a:gd name="T39" fmla="*/ 245 h 353"/>
                <a:gd name="T40" fmla="*/ 14 w 133"/>
                <a:gd name="T41" fmla="*/ 273 h 353"/>
                <a:gd name="T42" fmla="*/ 14 w 133"/>
                <a:gd name="T43" fmla="*/ 286 h 353"/>
                <a:gd name="T44" fmla="*/ 14 w 133"/>
                <a:gd name="T45" fmla="*/ 299 h 353"/>
                <a:gd name="T46" fmla="*/ 16 w 133"/>
                <a:gd name="T47" fmla="*/ 321 h 353"/>
                <a:gd name="T48" fmla="*/ 16 w 133"/>
                <a:gd name="T49" fmla="*/ 330 h 353"/>
                <a:gd name="T50" fmla="*/ 18 w 133"/>
                <a:gd name="T51" fmla="*/ 338 h 353"/>
                <a:gd name="T52" fmla="*/ 20 w 133"/>
                <a:gd name="T53" fmla="*/ 353 h 353"/>
                <a:gd name="T54" fmla="*/ 16 w 133"/>
                <a:gd name="T55" fmla="*/ 338 h 353"/>
                <a:gd name="T56" fmla="*/ 13 w 133"/>
                <a:gd name="T57" fmla="*/ 331 h 353"/>
                <a:gd name="T58" fmla="*/ 11 w 133"/>
                <a:gd name="T59" fmla="*/ 322 h 353"/>
                <a:gd name="T60" fmla="*/ 6 w 133"/>
                <a:gd name="T61" fmla="*/ 300 h 353"/>
                <a:gd name="T62" fmla="*/ 3 w 133"/>
                <a:gd name="T63" fmla="*/ 287 h 353"/>
                <a:gd name="T64" fmla="*/ 2 w 133"/>
                <a:gd name="T65" fmla="*/ 274 h 353"/>
                <a:gd name="T66" fmla="*/ 0 w 133"/>
                <a:gd name="T67" fmla="*/ 244 h 353"/>
                <a:gd name="T68" fmla="*/ 0 w 133"/>
                <a:gd name="T69" fmla="*/ 228 h 353"/>
                <a:gd name="T70" fmla="*/ 0 w 133"/>
                <a:gd name="T71" fmla="*/ 220 h 353"/>
                <a:gd name="T72" fmla="*/ 1 w 133"/>
                <a:gd name="T73" fmla="*/ 211 h 353"/>
                <a:gd name="T74" fmla="*/ 2 w 133"/>
                <a:gd name="T75" fmla="*/ 195 h 353"/>
                <a:gd name="T76" fmla="*/ 5 w 133"/>
                <a:gd name="T77" fmla="*/ 178 h 353"/>
                <a:gd name="T78" fmla="*/ 8 w 133"/>
                <a:gd name="T79" fmla="*/ 162 h 353"/>
                <a:gd name="T80" fmla="*/ 10 w 133"/>
                <a:gd name="T81" fmla="*/ 153 h 353"/>
                <a:gd name="T82" fmla="*/ 13 w 133"/>
                <a:gd name="T83" fmla="*/ 145 h 353"/>
                <a:gd name="T84" fmla="*/ 17 w 133"/>
                <a:gd name="T85" fmla="*/ 129 h 353"/>
                <a:gd name="T86" fmla="*/ 23 w 133"/>
                <a:gd name="T87" fmla="*/ 114 h 353"/>
                <a:gd name="T88" fmla="*/ 29 w 133"/>
                <a:gd name="T89" fmla="*/ 99 h 353"/>
                <a:gd name="T90" fmla="*/ 35 w 133"/>
                <a:gd name="T91" fmla="*/ 85 h 353"/>
                <a:gd name="T92" fmla="*/ 42 w 133"/>
                <a:gd name="T93" fmla="*/ 73 h 353"/>
                <a:gd name="T94" fmla="*/ 49 w 133"/>
                <a:gd name="T95" fmla="*/ 61 h 353"/>
                <a:gd name="T96" fmla="*/ 55 w 133"/>
                <a:gd name="T97" fmla="*/ 50 h 353"/>
                <a:gd name="T98" fmla="*/ 62 w 133"/>
                <a:gd name="T99" fmla="*/ 41 h 353"/>
                <a:gd name="T100" fmla="*/ 67 w 133"/>
                <a:gd name="T101" fmla="*/ 32 h 353"/>
                <a:gd name="T102" fmla="*/ 72 w 133"/>
                <a:gd name="T103" fmla="*/ 26 h 353"/>
                <a:gd name="T104" fmla="*/ 81 w 133"/>
                <a:gd name="T105" fmla="*/ 14 h 353"/>
                <a:gd name="T106" fmla="*/ 119 w 133"/>
                <a:gd name="T107" fmla="*/ 9 h 353"/>
                <a:gd name="T108" fmla="*/ 124 w 133"/>
                <a:gd name="T109" fmla="*/ 47 h 353"/>
                <a:gd name="T110" fmla="*/ 121 w 133"/>
                <a:gd name="T111" fmla="*/ 5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353">
                  <a:moveTo>
                    <a:pt x="121" y="50"/>
                  </a:moveTo>
                  <a:cubicBezTo>
                    <a:pt x="121" y="50"/>
                    <a:pt x="117" y="53"/>
                    <a:pt x="110" y="60"/>
                  </a:cubicBezTo>
                  <a:cubicBezTo>
                    <a:pt x="108" y="62"/>
                    <a:pt x="106" y="63"/>
                    <a:pt x="104" y="65"/>
                  </a:cubicBezTo>
                  <a:cubicBezTo>
                    <a:pt x="103" y="67"/>
                    <a:pt x="101" y="69"/>
                    <a:pt x="99" y="71"/>
                  </a:cubicBezTo>
                  <a:cubicBezTo>
                    <a:pt x="97" y="73"/>
                    <a:pt x="95" y="76"/>
                    <a:pt x="92" y="78"/>
                  </a:cubicBezTo>
                  <a:cubicBezTo>
                    <a:pt x="90" y="81"/>
                    <a:pt x="88" y="84"/>
                    <a:pt x="85" y="86"/>
                  </a:cubicBezTo>
                  <a:cubicBezTo>
                    <a:pt x="83" y="89"/>
                    <a:pt x="80" y="92"/>
                    <a:pt x="78" y="96"/>
                  </a:cubicBezTo>
                  <a:cubicBezTo>
                    <a:pt x="76" y="99"/>
                    <a:pt x="73" y="102"/>
                    <a:pt x="71" y="106"/>
                  </a:cubicBezTo>
                  <a:cubicBezTo>
                    <a:pt x="68" y="110"/>
                    <a:pt x="66" y="113"/>
                    <a:pt x="63" y="117"/>
                  </a:cubicBezTo>
                  <a:cubicBezTo>
                    <a:pt x="61" y="121"/>
                    <a:pt x="58" y="125"/>
                    <a:pt x="56" y="129"/>
                  </a:cubicBezTo>
                  <a:cubicBezTo>
                    <a:pt x="53" y="134"/>
                    <a:pt x="51" y="138"/>
                    <a:pt x="49" y="142"/>
                  </a:cubicBezTo>
                  <a:cubicBezTo>
                    <a:pt x="46" y="147"/>
                    <a:pt x="44" y="151"/>
                    <a:pt x="42" y="156"/>
                  </a:cubicBezTo>
                  <a:cubicBezTo>
                    <a:pt x="41" y="158"/>
                    <a:pt x="40" y="161"/>
                    <a:pt x="39" y="163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4" y="175"/>
                    <a:pt x="32" y="180"/>
                    <a:pt x="31" y="185"/>
                  </a:cubicBezTo>
                  <a:cubicBezTo>
                    <a:pt x="29" y="190"/>
                    <a:pt x="28" y="195"/>
                    <a:pt x="26" y="200"/>
                  </a:cubicBezTo>
                  <a:cubicBezTo>
                    <a:pt x="25" y="205"/>
                    <a:pt x="24" y="210"/>
                    <a:pt x="22" y="215"/>
                  </a:cubicBezTo>
                  <a:cubicBezTo>
                    <a:pt x="22" y="217"/>
                    <a:pt x="21" y="220"/>
                    <a:pt x="20" y="222"/>
                  </a:cubicBezTo>
                  <a:cubicBezTo>
                    <a:pt x="20" y="225"/>
                    <a:pt x="20" y="227"/>
                    <a:pt x="19" y="230"/>
                  </a:cubicBezTo>
                  <a:cubicBezTo>
                    <a:pt x="18" y="235"/>
                    <a:pt x="17" y="240"/>
                    <a:pt x="17" y="245"/>
                  </a:cubicBezTo>
                  <a:cubicBezTo>
                    <a:pt x="16" y="254"/>
                    <a:pt x="14" y="264"/>
                    <a:pt x="14" y="273"/>
                  </a:cubicBezTo>
                  <a:cubicBezTo>
                    <a:pt x="14" y="278"/>
                    <a:pt x="14" y="282"/>
                    <a:pt x="14" y="286"/>
                  </a:cubicBezTo>
                  <a:cubicBezTo>
                    <a:pt x="14" y="291"/>
                    <a:pt x="14" y="295"/>
                    <a:pt x="14" y="299"/>
                  </a:cubicBezTo>
                  <a:cubicBezTo>
                    <a:pt x="14" y="307"/>
                    <a:pt x="15" y="314"/>
                    <a:pt x="16" y="321"/>
                  </a:cubicBezTo>
                  <a:cubicBezTo>
                    <a:pt x="16" y="324"/>
                    <a:pt x="16" y="327"/>
                    <a:pt x="16" y="330"/>
                  </a:cubicBezTo>
                  <a:cubicBezTo>
                    <a:pt x="17" y="333"/>
                    <a:pt x="17" y="335"/>
                    <a:pt x="18" y="338"/>
                  </a:cubicBezTo>
                  <a:cubicBezTo>
                    <a:pt x="19" y="347"/>
                    <a:pt x="20" y="353"/>
                    <a:pt x="20" y="353"/>
                  </a:cubicBezTo>
                  <a:cubicBezTo>
                    <a:pt x="20" y="353"/>
                    <a:pt x="19" y="347"/>
                    <a:pt x="16" y="338"/>
                  </a:cubicBezTo>
                  <a:cubicBezTo>
                    <a:pt x="15" y="336"/>
                    <a:pt x="14" y="334"/>
                    <a:pt x="13" y="331"/>
                  </a:cubicBezTo>
                  <a:cubicBezTo>
                    <a:pt x="12" y="328"/>
                    <a:pt x="12" y="325"/>
                    <a:pt x="11" y="322"/>
                  </a:cubicBezTo>
                  <a:cubicBezTo>
                    <a:pt x="9" y="315"/>
                    <a:pt x="7" y="308"/>
                    <a:pt x="6" y="300"/>
                  </a:cubicBezTo>
                  <a:cubicBezTo>
                    <a:pt x="5" y="296"/>
                    <a:pt x="4" y="292"/>
                    <a:pt x="3" y="287"/>
                  </a:cubicBezTo>
                  <a:cubicBezTo>
                    <a:pt x="3" y="283"/>
                    <a:pt x="2" y="278"/>
                    <a:pt x="2" y="274"/>
                  </a:cubicBezTo>
                  <a:cubicBezTo>
                    <a:pt x="0" y="264"/>
                    <a:pt x="0" y="254"/>
                    <a:pt x="0" y="244"/>
                  </a:cubicBezTo>
                  <a:cubicBezTo>
                    <a:pt x="0" y="238"/>
                    <a:pt x="0" y="233"/>
                    <a:pt x="0" y="228"/>
                  </a:cubicBezTo>
                  <a:cubicBezTo>
                    <a:pt x="0" y="225"/>
                    <a:pt x="0" y="222"/>
                    <a:pt x="0" y="220"/>
                  </a:cubicBezTo>
                  <a:cubicBezTo>
                    <a:pt x="0" y="217"/>
                    <a:pt x="1" y="214"/>
                    <a:pt x="1" y="211"/>
                  </a:cubicBezTo>
                  <a:cubicBezTo>
                    <a:pt x="1" y="206"/>
                    <a:pt x="2" y="200"/>
                    <a:pt x="2" y="195"/>
                  </a:cubicBezTo>
                  <a:cubicBezTo>
                    <a:pt x="3" y="189"/>
                    <a:pt x="4" y="184"/>
                    <a:pt x="5" y="178"/>
                  </a:cubicBezTo>
                  <a:cubicBezTo>
                    <a:pt x="6" y="172"/>
                    <a:pt x="7" y="167"/>
                    <a:pt x="8" y="162"/>
                  </a:cubicBezTo>
                  <a:cubicBezTo>
                    <a:pt x="9" y="159"/>
                    <a:pt x="10" y="156"/>
                    <a:pt x="10" y="153"/>
                  </a:cubicBezTo>
                  <a:cubicBezTo>
                    <a:pt x="11" y="151"/>
                    <a:pt x="12" y="148"/>
                    <a:pt x="13" y="145"/>
                  </a:cubicBezTo>
                  <a:cubicBezTo>
                    <a:pt x="14" y="140"/>
                    <a:pt x="15" y="134"/>
                    <a:pt x="17" y="129"/>
                  </a:cubicBezTo>
                  <a:cubicBezTo>
                    <a:pt x="19" y="124"/>
                    <a:pt x="21" y="119"/>
                    <a:pt x="23" y="114"/>
                  </a:cubicBezTo>
                  <a:cubicBezTo>
                    <a:pt x="25" y="109"/>
                    <a:pt x="27" y="104"/>
                    <a:pt x="29" y="99"/>
                  </a:cubicBezTo>
                  <a:cubicBezTo>
                    <a:pt x="31" y="95"/>
                    <a:pt x="33" y="90"/>
                    <a:pt x="35" y="85"/>
                  </a:cubicBezTo>
                  <a:cubicBezTo>
                    <a:pt x="37" y="81"/>
                    <a:pt x="40" y="77"/>
                    <a:pt x="42" y="73"/>
                  </a:cubicBezTo>
                  <a:cubicBezTo>
                    <a:pt x="44" y="68"/>
                    <a:pt x="46" y="65"/>
                    <a:pt x="49" y="61"/>
                  </a:cubicBezTo>
                  <a:cubicBezTo>
                    <a:pt x="51" y="57"/>
                    <a:pt x="53" y="54"/>
                    <a:pt x="55" y="50"/>
                  </a:cubicBezTo>
                  <a:cubicBezTo>
                    <a:pt x="57" y="47"/>
                    <a:pt x="59" y="44"/>
                    <a:pt x="62" y="41"/>
                  </a:cubicBezTo>
                  <a:cubicBezTo>
                    <a:pt x="64" y="38"/>
                    <a:pt x="66" y="35"/>
                    <a:pt x="67" y="32"/>
                  </a:cubicBezTo>
                  <a:cubicBezTo>
                    <a:pt x="69" y="29"/>
                    <a:pt x="71" y="28"/>
                    <a:pt x="72" y="26"/>
                  </a:cubicBezTo>
                  <a:cubicBezTo>
                    <a:pt x="78" y="18"/>
                    <a:pt x="81" y="14"/>
                    <a:pt x="81" y="14"/>
                  </a:cubicBezTo>
                  <a:cubicBezTo>
                    <a:pt x="90" y="2"/>
                    <a:pt x="107" y="0"/>
                    <a:pt x="119" y="9"/>
                  </a:cubicBezTo>
                  <a:cubicBezTo>
                    <a:pt x="131" y="18"/>
                    <a:pt x="133" y="35"/>
                    <a:pt x="124" y="47"/>
                  </a:cubicBezTo>
                  <a:cubicBezTo>
                    <a:pt x="123" y="48"/>
                    <a:pt x="122" y="49"/>
                    <a:pt x="121" y="50"/>
                  </a:cubicBez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0" name="Freeform 199"/>
            <p:cNvSpPr>
              <a:spLocks/>
            </p:cNvSpPr>
            <p:nvPr/>
          </p:nvSpPr>
          <p:spPr bwMode="auto">
            <a:xfrm rot="2405393">
              <a:off x="5748534" y="2103063"/>
              <a:ext cx="331413" cy="295435"/>
            </a:xfrm>
            <a:custGeom>
              <a:avLst/>
              <a:gdLst>
                <a:gd name="T0" fmla="*/ 0 w 479"/>
                <a:gd name="T1" fmla="*/ 26 h 427"/>
                <a:gd name="T2" fmla="*/ 479 w 479"/>
                <a:gd name="T3" fmla="*/ 0 h 427"/>
                <a:gd name="T4" fmla="*/ 263 w 479"/>
                <a:gd name="T5" fmla="*/ 427 h 427"/>
                <a:gd name="T6" fmla="*/ 0 w 479"/>
                <a:gd name="T7" fmla="*/ 2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427">
                  <a:moveTo>
                    <a:pt x="0" y="26"/>
                  </a:moveTo>
                  <a:lnTo>
                    <a:pt x="479" y="0"/>
                  </a:lnTo>
                  <a:lnTo>
                    <a:pt x="263" y="42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7657569" y="2595802"/>
            <a:ext cx="421341" cy="743715"/>
            <a:chOff x="7657569" y="2595802"/>
            <a:chExt cx="421341" cy="743715"/>
          </a:xfrm>
        </p:grpSpPr>
        <p:sp>
          <p:nvSpPr>
            <p:cNvPr id="381" name="Freeform 196"/>
            <p:cNvSpPr>
              <a:spLocks/>
            </p:cNvSpPr>
            <p:nvPr/>
          </p:nvSpPr>
          <p:spPr bwMode="auto">
            <a:xfrm>
              <a:off x="7835128" y="2751531"/>
              <a:ext cx="155729" cy="587986"/>
            </a:xfrm>
            <a:custGeom>
              <a:avLst/>
              <a:gdLst>
                <a:gd name="T0" fmla="*/ 65 w 107"/>
                <a:gd name="T1" fmla="*/ 23 h 403"/>
                <a:gd name="T2" fmla="*/ 72 w 107"/>
                <a:gd name="T3" fmla="*/ 38 h 403"/>
                <a:gd name="T4" fmla="*/ 75 w 107"/>
                <a:gd name="T5" fmla="*/ 46 h 403"/>
                <a:gd name="T6" fmla="*/ 79 w 107"/>
                <a:gd name="T7" fmla="*/ 57 h 403"/>
                <a:gd name="T8" fmla="*/ 84 w 107"/>
                <a:gd name="T9" fmla="*/ 69 h 403"/>
                <a:gd name="T10" fmla="*/ 88 w 107"/>
                <a:gd name="T11" fmla="*/ 82 h 403"/>
                <a:gd name="T12" fmla="*/ 93 w 107"/>
                <a:gd name="T13" fmla="*/ 96 h 403"/>
                <a:gd name="T14" fmla="*/ 96 w 107"/>
                <a:gd name="T15" fmla="*/ 112 h 403"/>
                <a:gd name="T16" fmla="*/ 100 w 107"/>
                <a:gd name="T17" fmla="*/ 128 h 403"/>
                <a:gd name="T18" fmla="*/ 103 w 107"/>
                <a:gd name="T19" fmla="*/ 145 h 403"/>
                <a:gd name="T20" fmla="*/ 105 w 107"/>
                <a:gd name="T21" fmla="*/ 163 h 403"/>
                <a:gd name="T22" fmla="*/ 107 w 107"/>
                <a:gd name="T23" fmla="*/ 181 h 403"/>
                <a:gd name="T24" fmla="*/ 107 w 107"/>
                <a:gd name="T25" fmla="*/ 190 h 403"/>
                <a:gd name="T26" fmla="*/ 107 w 107"/>
                <a:gd name="T27" fmla="*/ 200 h 403"/>
                <a:gd name="T28" fmla="*/ 107 w 107"/>
                <a:gd name="T29" fmla="*/ 218 h 403"/>
                <a:gd name="T30" fmla="*/ 106 w 107"/>
                <a:gd name="T31" fmla="*/ 237 h 403"/>
                <a:gd name="T32" fmla="*/ 104 w 107"/>
                <a:gd name="T33" fmla="*/ 255 h 403"/>
                <a:gd name="T34" fmla="*/ 103 w 107"/>
                <a:gd name="T35" fmla="*/ 264 h 403"/>
                <a:gd name="T36" fmla="*/ 101 w 107"/>
                <a:gd name="T37" fmla="*/ 273 h 403"/>
                <a:gd name="T38" fmla="*/ 98 w 107"/>
                <a:gd name="T39" fmla="*/ 290 h 403"/>
                <a:gd name="T40" fmla="*/ 89 w 107"/>
                <a:gd name="T41" fmla="*/ 322 h 403"/>
                <a:gd name="T42" fmla="*/ 84 w 107"/>
                <a:gd name="T43" fmla="*/ 336 h 403"/>
                <a:gd name="T44" fmla="*/ 79 w 107"/>
                <a:gd name="T45" fmla="*/ 349 h 403"/>
                <a:gd name="T46" fmla="*/ 69 w 107"/>
                <a:gd name="T47" fmla="*/ 372 h 403"/>
                <a:gd name="T48" fmla="*/ 65 w 107"/>
                <a:gd name="T49" fmla="*/ 381 h 403"/>
                <a:gd name="T50" fmla="*/ 61 w 107"/>
                <a:gd name="T51" fmla="*/ 388 h 403"/>
                <a:gd name="T52" fmla="*/ 53 w 107"/>
                <a:gd name="T53" fmla="*/ 403 h 403"/>
                <a:gd name="T54" fmla="*/ 58 w 107"/>
                <a:gd name="T55" fmla="*/ 387 h 403"/>
                <a:gd name="T56" fmla="*/ 61 w 107"/>
                <a:gd name="T57" fmla="*/ 379 h 403"/>
                <a:gd name="T58" fmla="*/ 64 w 107"/>
                <a:gd name="T59" fmla="*/ 370 h 403"/>
                <a:gd name="T60" fmla="*/ 70 w 107"/>
                <a:gd name="T61" fmla="*/ 346 h 403"/>
                <a:gd name="T62" fmla="*/ 73 w 107"/>
                <a:gd name="T63" fmla="*/ 333 h 403"/>
                <a:gd name="T64" fmla="*/ 75 w 107"/>
                <a:gd name="T65" fmla="*/ 318 h 403"/>
                <a:gd name="T66" fmla="*/ 78 w 107"/>
                <a:gd name="T67" fmla="*/ 287 h 403"/>
                <a:gd name="T68" fmla="*/ 78 w 107"/>
                <a:gd name="T69" fmla="*/ 271 h 403"/>
                <a:gd name="T70" fmla="*/ 79 w 107"/>
                <a:gd name="T71" fmla="*/ 262 h 403"/>
                <a:gd name="T72" fmla="*/ 78 w 107"/>
                <a:gd name="T73" fmla="*/ 254 h 403"/>
                <a:gd name="T74" fmla="*/ 77 w 107"/>
                <a:gd name="T75" fmla="*/ 237 h 403"/>
                <a:gd name="T76" fmla="*/ 75 w 107"/>
                <a:gd name="T77" fmla="*/ 220 h 403"/>
                <a:gd name="T78" fmla="*/ 73 w 107"/>
                <a:gd name="T79" fmla="*/ 203 h 403"/>
                <a:gd name="T80" fmla="*/ 71 w 107"/>
                <a:gd name="T81" fmla="*/ 194 h 403"/>
                <a:gd name="T82" fmla="*/ 69 w 107"/>
                <a:gd name="T83" fmla="*/ 186 h 403"/>
                <a:gd name="T84" fmla="*/ 65 w 107"/>
                <a:gd name="T85" fmla="*/ 170 h 403"/>
                <a:gd name="T86" fmla="*/ 61 w 107"/>
                <a:gd name="T87" fmla="*/ 155 h 403"/>
                <a:gd name="T88" fmla="*/ 55 w 107"/>
                <a:gd name="T89" fmla="*/ 140 h 403"/>
                <a:gd name="T90" fmla="*/ 50 w 107"/>
                <a:gd name="T91" fmla="*/ 126 h 403"/>
                <a:gd name="T92" fmla="*/ 44 w 107"/>
                <a:gd name="T93" fmla="*/ 114 h 403"/>
                <a:gd name="T94" fmla="*/ 39 w 107"/>
                <a:gd name="T95" fmla="*/ 102 h 403"/>
                <a:gd name="T96" fmla="*/ 33 w 107"/>
                <a:gd name="T97" fmla="*/ 92 h 403"/>
                <a:gd name="T98" fmla="*/ 28 w 107"/>
                <a:gd name="T99" fmla="*/ 83 h 403"/>
                <a:gd name="T100" fmla="*/ 23 w 107"/>
                <a:gd name="T101" fmla="*/ 75 h 403"/>
                <a:gd name="T102" fmla="*/ 19 w 107"/>
                <a:gd name="T103" fmla="*/ 68 h 403"/>
                <a:gd name="T104" fmla="*/ 9 w 107"/>
                <a:gd name="T105" fmla="*/ 54 h 403"/>
                <a:gd name="T106" fmla="*/ 18 w 107"/>
                <a:gd name="T107" fmla="*/ 10 h 403"/>
                <a:gd name="T108" fmla="*/ 62 w 107"/>
                <a:gd name="T109" fmla="*/ 19 h 403"/>
                <a:gd name="T110" fmla="*/ 65 w 107"/>
                <a:gd name="T111" fmla="*/ 2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403">
                  <a:moveTo>
                    <a:pt x="65" y="23"/>
                  </a:moveTo>
                  <a:cubicBezTo>
                    <a:pt x="65" y="23"/>
                    <a:pt x="67" y="29"/>
                    <a:pt x="72" y="38"/>
                  </a:cubicBezTo>
                  <a:cubicBezTo>
                    <a:pt x="73" y="41"/>
                    <a:pt x="74" y="43"/>
                    <a:pt x="75" y="46"/>
                  </a:cubicBezTo>
                  <a:cubicBezTo>
                    <a:pt x="76" y="50"/>
                    <a:pt x="78" y="53"/>
                    <a:pt x="79" y="57"/>
                  </a:cubicBezTo>
                  <a:cubicBezTo>
                    <a:pt x="81" y="61"/>
                    <a:pt x="82" y="65"/>
                    <a:pt x="84" y="69"/>
                  </a:cubicBezTo>
                  <a:cubicBezTo>
                    <a:pt x="85" y="73"/>
                    <a:pt x="87" y="77"/>
                    <a:pt x="88" y="82"/>
                  </a:cubicBezTo>
                  <a:cubicBezTo>
                    <a:pt x="90" y="87"/>
                    <a:pt x="91" y="91"/>
                    <a:pt x="93" y="96"/>
                  </a:cubicBezTo>
                  <a:cubicBezTo>
                    <a:pt x="94" y="101"/>
                    <a:pt x="95" y="106"/>
                    <a:pt x="96" y="112"/>
                  </a:cubicBezTo>
                  <a:cubicBezTo>
                    <a:pt x="98" y="117"/>
                    <a:pt x="99" y="122"/>
                    <a:pt x="100" y="128"/>
                  </a:cubicBezTo>
                  <a:cubicBezTo>
                    <a:pt x="101" y="134"/>
                    <a:pt x="102" y="139"/>
                    <a:pt x="103" y="145"/>
                  </a:cubicBezTo>
                  <a:cubicBezTo>
                    <a:pt x="104" y="151"/>
                    <a:pt x="104" y="157"/>
                    <a:pt x="105" y="163"/>
                  </a:cubicBezTo>
                  <a:cubicBezTo>
                    <a:pt x="106" y="169"/>
                    <a:pt x="106" y="175"/>
                    <a:pt x="107" y="181"/>
                  </a:cubicBezTo>
                  <a:cubicBezTo>
                    <a:pt x="107" y="184"/>
                    <a:pt x="107" y="187"/>
                    <a:pt x="107" y="190"/>
                  </a:cubicBezTo>
                  <a:cubicBezTo>
                    <a:pt x="107" y="193"/>
                    <a:pt x="107" y="196"/>
                    <a:pt x="107" y="200"/>
                  </a:cubicBezTo>
                  <a:cubicBezTo>
                    <a:pt x="107" y="206"/>
                    <a:pt x="107" y="212"/>
                    <a:pt x="107" y="218"/>
                  </a:cubicBezTo>
                  <a:cubicBezTo>
                    <a:pt x="107" y="224"/>
                    <a:pt x="106" y="231"/>
                    <a:pt x="106" y="237"/>
                  </a:cubicBezTo>
                  <a:cubicBezTo>
                    <a:pt x="106" y="243"/>
                    <a:pt x="105" y="249"/>
                    <a:pt x="104" y="255"/>
                  </a:cubicBezTo>
                  <a:cubicBezTo>
                    <a:pt x="104" y="258"/>
                    <a:pt x="103" y="261"/>
                    <a:pt x="103" y="264"/>
                  </a:cubicBezTo>
                  <a:cubicBezTo>
                    <a:pt x="102" y="267"/>
                    <a:pt x="102" y="270"/>
                    <a:pt x="101" y="273"/>
                  </a:cubicBezTo>
                  <a:cubicBezTo>
                    <a:pt x="100" y="279"/>
                    <a:pt x="99" y="284"/>
                    <a:pt x="98" y="290"/>
                  </a:cubicBezTo>
                  <a:cubicBezTo>
                    <a:pt x="95" y="301"/>
                    <a:pt x="93" y="312"/>
                    <a:pt x="89" y="322"/>
                  </a:cubicBezTo>
                  <a:cubicBezTo>
                    <a:pt x="87" y="327"/>
                    <a:pt x="86" y="331"/>
                    <a:pt x="84" y="336"/>
                  </a:cubicBezTo>
                  <a:cubicBezTo>
                    <a:pt x="83" y="341"/>
                    <a:pt x="81" y="345"/>
                    <a:pt x="79" y="349"/>
                  </a:cubicBezTo>
                  <a:cubicBezTo>
                    <a:pt x="76" y="358"/>
                    <a:pt x="72" y="365"/>
                    <a:pt x="69" y="372"/>
                  </a:cubicBezTo>
                  <a:cubicBezTo>
                    <a:pt x="68" y="375"/>
                    <a:pt x="66" y="378"/>
                    <a:pt x="65" y="381"/>
                  </a:cubicBezTo>
                  <a:cubicBezTo>
                    <a:pt x="63" y="384"/>
                    <a:pt x="62" y="386"/>
                    <a:pt x="61" y="388"/>
                  </a:cubicBezTo>
                  <a:cubicBezTo>
                    <a:pt x="56" y="398"/>
                    <a:pt x="53" y="403"/>
                    <a:pt x="53" y="403"/>
                  </a:cubicBezTo>
                  <a:cubicBezTo>
                    <a:pt x="53" y="403"/>
                    <a:pt x="55" y="397"/>
                    <a:pt x="58" y="387"/>
                  </a:cubicBezTo>
                  <a:cubicBezTo>
                    <a:pt x="59" y="385"/>
                    <a:pt x="60" y="382"/>
                    <a:pt x="61" y="379"/>
                  </a:cubicBezTo>
                  <a:cubicBezTo>
                    <a:pt x="62" y="376"/>
                    <a:pt x="63" y="373"/>
                    <a:pt x="64" y="370"/>
                  </a:cubicBezTo>
                  <a:cubicBezTo>
                    <a:pt x="66" y="363"/>
                    <a:pt x="68" y="355"/>
                    <a:pt x="70" y="346"/>
                  </a:cubicBezTo>
                  <a:cubicBezTo>
                    <a:pt x="71" y="342"/>
                    <a:pt x="72" y="337"/>
                    <a:pt x="73" y="333"/>
                  </a:cubicBezTo>
                  <a:cubicBezTo>
                    <a:pt x="73" y="328"/>
                    <a:pt x="74" y="323"/>
                    <a:pt x="75" y="318"/>
                  </a:cubicBezTo>
                  <a:cubicBezTo>
                    <a:pt x="77" y="308"/>
                    <a:pt x="77" y="298"/>
                    <a:pt x="78" y="287"/>
                  </a:cubicBezTo>
                  <a:cubicBezTo>
                    <a:pt x="78" y="282"/>
                    <a:pt x="78" y="276"/>
                    <a:pt x="78" y="271"/>
                  </a:cubicBezTo>
                  <a:cubicBezTo>
                    <a:pt x="78" y="268"/>
                    <a:pt x="78" y="265"/>
                    <a:pt x="79" y="262"/>
                  </a:cubicBezTo>
                  <a:cubicBezTo>
                    <a:pt x="78" y="259"/>
                    <a:pt x="78" y="256"/>
                    <a:pt x="78" y="254"/>
                  </a:cubicBezTo>
                  <a:cubicBezTo>
                    <a:pt x="78" y="248"/>
                    <a:pt x="78" y="242"/>
                    <a:pt x="77" y="237"/>
                  </a:cubicBezTo>
                  <a:cubicBezTo>
                    <a:pt x="77" y="231"/>
                    <a:pt x="76" y="225"/>
                    <a:pt x="75" y="220"/>
                  </a:cubicBezTo>
                  <a:cubicBezTo>
                    <a:pt x="75" y="214"/>
                    <a:pt x="74" y="208"/>
                    <a:pt x="73" y="203"/>
                  </a:cubicBezTo>
                  <a:cubicBezTo>
                    <a:pt x="72" y="200"/>
                    <a:pt x="72" y="197"/>
                    <a:pt x="71" y="194"/>
                  </a:cubicBezTo>
                  <a:cubicBezTo>
                    <a:pt x="71" y="192"/>
                    <a:pt x="70" y="189"/>
                    <a:pt x="69" y="186"/>
                  </a:cubicBezTo>
                  <a:cubicBezTo>
                    <a:pt x="68" y="181"/>
                    <a:pt x="67" y="175"/>
                    <a:pt x="65" y="170"/>
                  </a:cubicBezTo>
                  <a:cubicBezTo>
                    <a:pt x="64" y="165"/>
                    <a:pt x="62" y="160"/>
                    <a:pt x="61" y="155"/>
                  </a:cubicBezTo>
                  <a:cubicBezTo>
                    <a:pt x="59" y="150"/>
                    <a:pt x="57" y="145"/>
                    <a:pt x="55" y="140"/>
                  </a:cubicBezTo>
                  <a:cubicBezTo>
                    <a:pt x="54" y="135"/>
                    <a:pt x="52" y="131"/>
                    <a:pt x="50" y="126"/>
                  </a:cubicBezTo>
                  <a:cubicBezTo>
                    <a:pt x="48" y="122"/>
                    <a:pt x="46" y="118"/>
                    <a:pt x="44" y="114"/>
                  </a:cubicBezTo>
                  <a:cubicBezTo>
                    <a:pt x="43" y="110"/>
                    <a:pt x="40" y="106"/>
                    <a:pt x="39" y="102"/>
                  </a:cubicBezTo>
                  <a:cubicBezTo>
                    <a:pt x="37" y="98"/>
                    <a:pt x="35" y="95"/>
                    <a:pt x="33" y="92"/>
                  </a:cubicBezTo>
                  <a:cubicBezTo>
                    <a:pt x="31" y="88"/>
                    <a:pt x="29" y="85"/>
                    <a:pt x="28" y="83"/>
                  </a:cubicBezTo>
                  <a:cubicBezTo>
                    <a:pt x="26" y="80"/>
                    <a:pt x="25" y="77"/>
                    <a:pt x="23" y="75"/>
                  </a:cubicBezTo>
                  <a:cubicBezTo>
                    <a:pt x="22" y="73"/>
                    <a:pt x="20" y="70"/>
                    <a:pt x="19" y="68"/>
                  </a:cubicBezTo>
                  <a:cubicBezTo>
                    <a:pt x="13" y="59"/>
                    <a:pt x="9" y="54"/>
                    <a:pt x="9" y="54"/>
                  </a:cubicBezTo>
                  <a:cubicBezTo>
                    <a:pt x="0" y="40"/>
                    <a:pt x="3" y="20"/>
                    <a:pt x="18" y="10"/>
                  </a:cubicBezTo>
                  <a:cubicBezTo>
                    <a:pt x="33" y="0"/>
                    <a:pt x="52" y="4"/>
                    <a:pt x="62" y="19"/>
                  </a:cubicBezTo>
                  <a:cubicBezTo>
                    <a:pt x="63" y="20"/>
                    <a:pt x="64" y="22"/>
                    <a:pt x="65" y="23"/>
                  </a:cubicBez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2" name="Freeform 197"/>
            <p:cNvSpPr>
              <a:spLocks/>
            </p:cNvSpPr>
            <p:nvPr/>
          </p:nvSpPr>
          <p:spPr bwMode="auto">
            <a:xfrm>
              <a:off x="7657569" y="2595802"/>
              <a:ext cx="421341" cy="421341"/>
            </a:xfrm>
            <a:custGeom>
              <a:avLst/>
              <a:gdLst>
                <a:gd name="T0" fmla="*/ 154 w 579"/>
                <a:gd name="T1" fmla="*/ 579 h 579"/>
                <a:gd name="T2" fmla="*/ 0 w 579"/>
                <a:gd name="T3" fmla="*/ 0 h 579"/>
                <a:gd name="T4" fmla="*/ 579 w 579"/>
                <a:gd name="T5" fmla="*/ 156 h 579"/>
                <a:gd name="T6" fmla="*/ 154 w 579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9" h="579">
                  <a:moveTo>
                    <a:pt x="154" y="579"/>
                  </a:moveTo>
                  <a:lnTo>
                    <a:pt x="0" y="0"/>
                  </a:lnTo>
                  <a:lnTo>
                    <a:pt x="579" y="156"/>
                  </a:lnTo>
                  <a:lnTo>
                    <a:pt x="154" y="579"/>
                  </a:ln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845225" y="2036549"/>
            <a:ext cx="467433" cy="632008"/>
            <a:chOff x="845225" y="2036549"/>
            <a:chExt cx="467433" cy="632008"/>
          </a:xfrm>
        </p:grpSpPr>
        <p:sp>
          <p:nvSpPr>
            <p:cNvPr id="7291" name="Freeform 198"/>
            <p:cNvSpPr>
              <a:spLocks/>
            </p:cNvSpPr>
            <p:nvPr/>
          </p:nvSpPr>
          <p:spPr bwMode="auto">
            <a:xfrm rot="1055332">
              <a:off x="845225" y="2088332"/>
              <a:ext cx="219123" cy="580225"/>
            </a:xfrm>
            <a:custGeom>
              <a:avLst/>
              <a:gdLst>
                <a:gd name="T0" fmla="*/ 121 w 133"/>
                <a:gd name="T1" fmla="*/ 50 h 353"/>
                <a:gd name="T2" fmla="*/ 110 w 133"/>
                <a:gd name="T3" fmla="*/ 60 h 353"/>
                <a:gd name="T4" fmla="*/ 104 w 133"/>
                <a:gd name="T5" fmla="*/ 65 h 353"/>
                <a:gd name="T6" fmla="*/ 99 w 133"/>
                <a:gd name="T7" fmla="*/ 71 h 353"/>
                <a:gd name="T8" fmla="*/ 92 w 133"/>
                <a:gd name="T9" fmla="*/ 78 h 353"/>
                <a:gd name="T10" fmla="*/ 85 w 133"/>
                <a:gd name="T11" fmla="*/ 86 h 353"/>
                <a:gd name="T12" fmla="*/ 78 w 133"/>
                <a:gd name="T13" fmla="*/ 96 h 353"/>
                <a:gd name="T14" fmla="*/ 71 w 133"/>
                <a:gd name="T15" fmla="*/ 106 h 353"/>
                <a:gd name="T16" fmla="*/ 63 w 133"/>
                <a:gd name="T17" fmla="*/ 117 h 353"/>
                <a:gd name="T18" fmla="*/ 56 w 133"/>
                <a:gd name="T19" fmla="*/ 129 h 353"/>
                <a:gd name="T20" fmla="*/ 49 w 133"/>
                <a:gd name="T21" fmla="*/ 142 h 353"/>
                <a:gd name="T22" fmla="*/ 42 w 133"/>
                <a:gd name="T23" fmla="*/ 156 h 353"/>
                <a:gd name="T24" fmla="*/ 39 w 133"/>
                <a:gd name="T25" fmla="*/ 163 h 353"/>
                <a:gd name="T26" fmla="*/ 36 w 133"/>
                <a:gd name="T27" fmla="*/ 170 h 353"/>
                <a:gd name="T28" fmla="*/ 31 w 133"/>
                <a:gd name="T29" fmla="*/ 185 h 353"/>
                <a:gd name="T30" fmla="*/ 26 w 133"/>
                <a:gd name="T31" fmla="*/ 200 h 353"/>
                <a:gd name="T32" fmla="*/ 22 w 133"/>
                <a:gd name="T33" fmla="*/ 215 h 353"/>
                <a:gd name="T34" fmla="*/ 20 w 133"/>
                <a:gd name="T35" fmla="*/ 222 h 353"/>
                <a:gd name="T36" fmla="*/ 19 w 133"/>
                <a:gd name="T37" fmla="*/ 230 h 353"/>
                <a:gd name="T38" fmla="*/ 17 w 133"/>
                <a:gd name="T39" fmla="*/ 245 h 353"/>
                <a:gd name="T40" fmla="*/ 14 w 133"/>
                <a:gd name="T41" fmla="*/ 273 h 353"/>
                <a:gd name="T42" fmla="*/ 14 w 133"/>
                <a:gd name="T43" fmla="*/ 286 h 353"/>
                <a:gd name="T44" fmla="*/ 14 w 133"/>
                <a:gd name="T45" fmla="*/ 299 h 353"/>
                <a:gd name="T46" fmla="*/ 16 w 133"/>
                <a:gd name="T47" fmla="*/ 321 h 353"/>
                <a:gd name="T48" fmla="*/ 16 w 133"/>
                <a:gd name="T49" fmla="*/ 330 h 353"/>
                <a:gd name="T50" fmla="*/ 18 w 133"/>
                <a:gd name="T51" fmla="*/ 338 h 353"/>
                <a:gd name="T52" fmla="*/ 20 w 133"/>
                <a:gd name="T53" fmla="*/ 353 h 353"/>
                <a:gd name="T54" fmla="*/ 16 w 133"/>
                <a:gd name="T55" fmla="*/ 338 h 353"/>
                <a:gd name="T56" fmla="*/ 13 w 133"/>
                <a:gd name="T57" fmla="*/ 331 h 353"/>
                <a:gd name="T58" fmla="*/ 11 w 133"/>
                <a:gd name="T59" fmla="*/ 322 h 353"/>
                <a:gd name="T60" fmla="*/ 6 w 133"/>
                <a:gd name="T61" fmla="*/ 300 h 353"/>
                <a:gd name="T62" fmla="*/ 3 w 133"/>
                <a:gd name="T63" fmla="*/ 287 h 353"/>
                <a:gd name="T64" fmla="*/ 2 w 133"/>
                <a:gd name="T65" fmla="*/ 274 h 353"/>
                <a:gd name="T66" fmla="*/ 0 w 133"/>
                <a:gd name="T67" fmla="*/ 244 h 353"/>
                <a:gd name="T68" fmla="*/ 0 w 133"/>
                <a:gd name="T69" fmla="*/ 228 h 353"/>
                <a:gd name="T70" fmla="*/ 0 w 133"/>
                <a:gd name="T71" fmla="*/ 220 h 353"/>
                <a:gd name="T72" fmla="*/ 1 w 133"/>
                <a:gd name="T73" fmla="*/ 211 h 353"/>
                <a:gd name="T74" fmla="*/ 2 w 133"/>
                <a:gd name="T75" fmla="*/ 195 h 353"/>
                <a:gd name="T76" fmla="*/ 5 w 133"/>
                <a:gd name="T77" fmla="*/ 178 h 353"/>
                <a:gd name="T78" fmla="*/ 8 w 133"/>
                <a:gd name="T79" fmla="*/ 162 h 353"/>
                <a:gd name="T80" fmla="*/ 10 w 133"/>
                <a:gd name="T81" fmla="*/ 153 h 353"/>
                <a:gd name="T82" fmla="*/ 13 w 133"/>
                <a:gd name="T83" fmla="*/ 145 h 353"/>
                <a:gd name="T84" fmla="*/ 17 w 133"/>
                <a:gd name="T85" fmla="*/ 129 h 353"/>
                <a:gd name="T86" fmla="*/ 23 w 133"/>
                <a:gd name="T87" fmla="*/ 114 h 353"/>
                <a:gd name="T88" fmla="*/ 29 w 133"/>
                <a:gd name="T89" fmla="*/ 99 h 353"/>
                <a:gd name="T90" fmla="*/ 35 w 133"/>
                <a:gd name="T91" fmla="*/ 85 h 353"/>
                <a:gd name="T92" fmla="*/ 42 w 133"/>
                <a:gd name="T93" fmla="*/ 73 h 353"/>
                <a:gd name="T94" fmla="*/ 49 w 133"/>
                <a:gd name="T95" fmla="*/ 61 h 353"/>
                <a:gd name="T96" fmla="*/ 55 w 133"/>
                <a:gd name="T97" fmla="*/ 50 h 353"/>
                <a:gd name="T98" fmla="*/ 62 w 133"/>
                <a:gd name="T99" fmla="*/ 41 h 353"/>
                <a:gd name="T100" fmla="*/ 67 w 133"/>
                <a:gd name="T101" fmla="*/ 32 h 353"/>
                <a:gd name="T102" fmla="*/ 72 w 133"/>
                <a:gd name="T103" fmla="*/ 26 h 353"/>
                <a:gd name="T104" fmla="*/ 81 w 133"/>
                <a:gd name="T105" fmla="*/ 14 h 353"/>
                <a:gd name="T106" fmla="*/ 119 w 133"/>
                <a:gd name="T107" fmla="*/ 9 h 353"/>
                <a:gd name="T108" fmla="*/ 124 w 133"/>
                <a:gd name="T109" fmla="*/ 47 h 353"/>
                <a:gd name="T110" fmla="*/ 121 w 133"/>
                <a:gd name="T111" fmla="*/ 5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353">
                  <a:moveTo>
                    <a:pt x="121" y="50"/>
                  </a:moveTo>
                  <a:cubicBezTo>
                    <a:pt x="121" y="50"/>
                    <a:pt x="117" y="53"/>
                    <a:pt x="110" y="60"/>
                  </a:cubicBezTo>
                  <a:cubicBezTo>
                    <a:pt x="108" y="62"/>
                    <a:pt x="106" y="63"/>
                    <a:pt x="104" y="65"/>
                  </a:cubicBezTo>
                  <a:cubicBezTo>
                    <a:pt x="103" y="67"/>
                    <a:pt x="101" y="69"/>
                    <a:pt x="99" y="71"/>
                  </a:cubicBezTo>
                  <a:cubicBezTo>
                    <a:pt x="97" y="73"/>
                    <a:pt x="95" y="76"/>
                    <a:pt x="92" y="78"/>
                  </a:cubicBezTo>
                  <a:cubicBezTo>
                    <a:pt x="90" y="81"/>
                    <a:pt x="88" y="84"/>
                    <a:pt x="85" y="86"/>
                  </a:cubicBezTo>
                  <a:cubicBezTo>
                    <a:pt x="83" y="89"/>
                    <a:pt x="80" y="92"/>
                    <a:pt x="78" y="96"/>
                  </a:cubicBezTo>
                  <a:cubicBezTo>
                    <a:pt x="76" y="99"/>
                    <a:pt x="73" y="102"/>
                    <a:pt x="71" y="106"/>
                  </a:cubicBezTo>
                  <a:cubicBezTo>
                    <a:pt x="68" y="110"/>
                    <a:pt x="66" y="113"/>
                    <a:pt x="63" y="117"/>
                  </a:cubicBezTo>
                  <a:cubicBezTo>
                    <a:pt x="61" y="121"/>
                    <a:pt x="58" y="125"/>
                    <a:pt x="56" y="129"/>
                  </a:cubicBezTo>
                  <a:cubicBezTo>
                    <a:pt x="53" y="134"/>
                    <a:pt x="51" y="138"/>
                    <a:pt x="49" y="142"/>
                  </a:cubicBezTo>
                  <a:cubicBezTo>
                    <a:pt x="46" y="147"/>
                    <a:pt x="44" y="151"/>
                    <a:pt x="42" y="156"/>
                  </a:cubicBezTo>
                  <a:cubicBezTo>
                    <a:pt x="41" y="158"/>
                    <a:pt x="40" y="161"/>
                    <a:pt x="39" y="163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4" y="175"/>
                    <a:pt x="32" y="180"/>
                    <a:pt x="31" y="185"/>
                  </a:cubicBezTo>
                  <a:cubicBezTo>
                    <a:pt x="29" y="190"/>
                    <a:pt x="28" y="195"/>
                    <a:pt x="26" y="200"/>
                  </a:cubicBezTo>
                  <a:cubicBezTo>
                    <a:pt x="25" y="205"/>
                    <a:pt x="24" y="210"/>
                    <a:pt x="22" y="215"/>
                  </a:cubicBezTo>
                  <a:cubicBezTo>
                    <a:pt x="22" y="217"/>
                    <a:pt x="21" y="220"/>
                    <a:pt x="20" y="222"/>
                  </a:cubicBezTo>
                  <a:cubicBezTo>
                    <a:pt x="20" y="225"/>
                    <a:pt x="20" y="227"/>
                    <a:pt x="19" y="230"/>
                  </a:cubicBezTo>
                  <a:cubicBezTo>
                    <a:pt x="18" y="235"/>
                    <a:pt x="17" y="240"/>
                    <a:pt x="17" y="245"/>
                  </a:cubicBezTo>
                  <a:cubicBezTo>
                    <a:pt x="16" y="254"/>
                    <a:pt x="14" y="264"/>
                    <a:pt x="14" y="273"/>
                  </a:cubicBezTo>
                  <a:cubicBezTo>
                    <a:pt x="14" y="278"/>
                    <a:pt x="14" y="282"/>
                    <a:pt x="14" y="286"/>
                  </a:cubicBezTo>
                  <a:cubicBezTo>
                    <a:pt x="14" y="291"/>
                    <a:pt x="14" y="295"/>
                    <a:pt x="14" y="299"/>
                  </a:cubicBezTo>
                  <a:cubicBezTo>
                    <a:pt x="14" y="307"/>
                    <a:pt x="15" y="314"/>
                    <a:pt x="16" y="321"/>
                  </a:cubicBezTo>
                  <a:cubicBezTo>
                    <a:pt x="16" y="324"/>
                    <a:pt x="16" y="327"/>
                    <a:pt x="16" y="330"/>
                  </a:cubicBezTo>
                  <a:cubicBezTo>
                    <a:pt x="17" y="333"/>
                    <a:pt x="17" y="335"/>
                    <a:pt x="18" y="338"/>
                  </a:cubicBezTo>
                  <a:cubicBezTo>
                    <a:pt x="19" y="347"/>
                    <a:pt x="20" y="353"/>
                    <a:pt x="20" y="353"/>
                  </a:cubicBezTo>
                  <a:cubicBezTo>
                    <a:pt x="20" y="353"/>
                    <a:pt x="19" y="347"/>
                    <a:pt x="16" y="338"/>
                  </a:cubicBezTo>
                  <a:cubicBezTo>
                    <a:pt x="15" y="336"/>
                    <a:pt x="14" y="334"/>
                    <a:pt x="13" y="331"/>
                  </a:cubicBezTo>
                  <a:cubicBezTo>
                    <a:pt x="12" y="328"/>
                    <a:pt x="12" y="325"/>
                    <a:pt x="11" y="322"/>
                  </a:cubicBezTo>
                  <a:cubicBezTo>
                    <a:pt x="9" y="315"/>
                    <a:pt x="7" y="308"/>
                    <a:pt x="6" y="300"/>
                  </a:cubicBezTo>
                  <a:cubicBezTo>
                    <a:pt x="5" y="296"/>
                    <a:pt x="4" y="292"/>
                    <a:pt x="3" y="287"/>
                  </a:cubicBezTo>
                  <a:cubicBezTo>
                    <a:pt x="3" y="283"/>
                    <a:pt x="2" y="278"/>
                    <a:pt x="2" y="274"/>
                  </a:cubicBezTo>
                  <a:cubicBezTo>
                    <a:pt x="0" y="264"/>
                    <a:pt x="0" y="254"/>
                    <a:pt x="0" y="244"/>
                  </a:cubicBezTo>
                  <a:cubicBezTo>
                    <a:pt x="0" y="238"/>
                    <a:pt x="0" y="233"/>
                    <a:pt x="0" y="228"/>
                  </a:cubicBezTo>
                  <a:cubicBezTo>
                    <a:pt x="0" y="225"/>
                    <a:pt x="0" y="222"/>
                    <a:pt x="0" y="220"/>
                  </a:cubicBezTo>
                  <a:cubicBezTo>
                    <a:pt x="0" y="217"/>
                    <a:pt x="1" y="214"/>
                    <a:pt x="1" y="211"/>
                  </a:cubicBezTo>
                  <a:cubicBezTo>
                    <a:pt x="1" y="206"/>
                    <a:pt x="2" y="200"/>
                    <a:pt x="2" y="195"/>
                  </a:cubicBezTo>
                  <a:cubicBezTo>
                    <a:pt x="3" y="189"/>
                    <a:pt x="4" y="184"/>
                    <a:pt x="5" y="178"/>
                  </a:cubicBezTo>
                  <a:cubicBezTo>
                    <a:pt x="6" y="172"/>
                    <a:pt x="7" y="167"/>
                    <a:pt x="8" y="162"/>
                  </a:cubicBezTo>
                  <a:cubicBezTo>
                    <a:pt x="9" y="159"/>
                    <a:pt x="10" y="156"/>
                    <a:pt x="10" y="153"/>
                  </a:cubicBezTo>
                  <a:cubicBezTo>
                    <a:pt x="11" y="151"/>
                    <a:pt x="12" y="148"/>
                    <a:pt x="13" y="145"/>
                  </a:cubicBezTo>
                  <a:cubicBezTo>
                    <a:pt x="14" y="140"/>
                    <a:pt x="15" y="134"/>
                    <a:pt x="17" y="129"/>
                  </a:cubicBezTo>
                  <a:cubicBezTo>
                    <a:pt x="19" y="124"/>
                    <a:pt x="21" y="119"/>
                    <a:pt x="23" y="114"/>
                  </a:cubicBezTo>
                  <a:cubicBezTo>
                    <a:pt x="25" y="109"/>
                    <a:pt x="27" y="104"/>
                    <a:pt x="29" y="99"/>
                  </a:cubicBezTo>
                  <a:cubicBezTo>
                    <a:pt x="31" y="95"/>
                    <a:pt x="33" y="90"/>
                    <a:pt x="35" y="85"/>
                  </a:cubicBezTo>
                  <a:cubicBezTo>
                    <a:pt x="37" y="81"/>
                    <a:pt x="40" y="77"/>
                    <a:pt x="42" y="73"/>
                  </a:cubicBezTo>
                  <a:cubicBezTo>
                    <a:pt x="44" y="68"/>
                    <a:pt x="46" y="65"/>
                    <a:pt x="49" y="61"/>
                  </a:cubicBezTo>
                  <a:cubicBezTo>
                    <a:pt x="51" y="57"/>
                    <a:pt x="53" y="54"/>
                    <a:pt x="55" y="50"/>
                  </a:cubicBezTo>
                  <a:cubicBezTo>
                    <a:pt x="57" y="47"/>
                    <a:pt x="59" y="44"/>
                    <a:pt x="62" y="41"/>
                  </a:cubicBezTo>
                  <a:cubicBezTo>
                    <a:pt x="64" y="38"/>
                    <a:pt x="66" y="35"/>
                    <a:pt x="67" y="32"/>
                  </a:cubicBezTo>
                  <a:cubicBezTo>
                    <a:pt x="69" y="29"/>
                    <a:pt x="71" y="28"/>
                    <a:pt x="72" y="26"/>
                  </a:cubicBezTo>
                  <a:cubicBezTo>
                    <a:pt x="78" y="18"/>
                    <a:pt x="81" y="14"/>
                    <a:pt x="81" y="14"/>
                  </a:cubicBezTo>
                  <a:cubicBezTo>
                    <a:pt x="90" y="2"/>
                    <a:pt x="107" y="0"/>
                    <a:pt x="119" y="9"/>
                  </a:cubicBezTo>
                  <a:cubicBezTo>
                    <a:pt x="131" y="18"/>
                    <a:pt x="133" y="35"/>
                    <a:pt x="124" y="47"/>
                  </a:cubicBezTo>
                  <a:cubicBezTo>
                    <a:pt x="123" y="48"/>
                    <a:pt x="122" y="49"/>
                    <a:pt x="121" y="50"/>
                  </a:cubicBez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92" name="Freeform 199"/>
            <p:cNvSpPr>
              <a:spLocks/>
            </p:cNvSpPr>
            <p:nvPr/>
          </p:nvSpPr>
          <p:spPr bwMode="auto">
            <a:xfrm rot="1055332">
              <a:off x="919549" y="2036549"/>
              <a:ext cx="393109" cy="350433"/>
            </a:xfrm>
            <a:custGeom>
              <a:avLst/>
              <a:gdLst>
                <a:gd name="T0" fmla="*/ 0 w 479"/>
                <a:gd name="T1" fmla="*/ 26 h 427"/>
                <a:gd name="T2" fmla="*/ 479 w 479"/>
                <a:gd name="T3" fmla="*/ 0 h 427"/>
                <a:gd name="T4" fmla="*/ 263 w 479"/>
                <a:gd name="T5" fmla="*/ 427 h 427"/>
                <a:gd name="T6" fmla="*/ 0 w 479"/>
                <a:gd name="T7" fmla="*/ 2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427">
                  <a:moveTo>
                    <a:pt x="0" y="26"/>
                  </a:moveTo>
                  <a:lnTo>
                    <a:pt x="479" y="0"/>
                  </a:lnTo>
                  <a:lnTo>
                    <a:pt x="263" y="42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944735" y="2916031"/>
            <a:ext cx="375490" cy="662783"/>
            <a:chOff x="2944735" y="2916031"/>
            <a:chExt cx="375490" cy="662783"/>
          </a:xfrm>
        </p:grpSpPr>
        <p:sp>
          <p:nvSpPr>
            <p:cNvPr id="7289" name="Freeform 196"/>
            <p:cNvSpPr>
              <a:spLocks/>
            </p:cNvSpPr>
            <p:nvPr/>
          </p:nvSpPr>
          <p:spPr bwMode="auto">
            <a:xfrm>
              <a:off x="3102972" y="3054814"/>
              <a:ext cx="138782" cy="524000"/>
            </a:xfrm>
            <a:custGeom>
              <a:avLst/>
              <a:gdLst>
                <a:gd name="T0" fmla="*/ 65 w 107"/>
                <a:gd name="T1" fmla="*/ 23 h 403"/>
                <a:gd name="T2" fmla="*/ 72 w 107"/>
                <a:gd name="T3" fmla="*/ 38 h 403"/>
                <a:gd name="T4" fmla="*/ 75 w 107"/>
                <a:gd name="T5" fmla="*/ 46 h 403"/>
                <a:gd name="T6" fmla="*/ 79 w 107"/>
                <a:gd name="T7" fmla="*/ 57 h 403"/>
                <a:gd name="T8" fmla="*/ 84 w 107"/>
                <a:gd name="T9" fmla="*/ 69 h 403"/>
                <a:gd name="T10" fmla="*/ 88 w 107"/>
                <a:gd name="T11" fmla="*/ 82 h 403"/>
                <a:gd name="T12" fmla="*/ 93 w 107"/>
                <a:gd name="T13" fmla="*/ 96 h 403"/>
                <a:gd name="T14" fmla="*/ 96 w 107"/>
                <a:gd name="T15" fmla="*/ 112 h 403"/>
                <a:gd name="T16" fmla="*/ 100 w 107"/>
                <a:gd name="T17" fmla="*/ 128 h 403"/>
                <a:gd name="T18" fmla="*/ 103 w 107"/>
                <a:gd name="T19" fmla="*/ 145 h 403"/>
                <a:gd name="T20" fmla="*/ 105 w 107"/>
                <a:gd name="T21" fmla="*/ 163 h 403"/>
                <a:gd name="T22" fmla="*/ 107 w 107"/>
                <a:gd name="T23" fmla="*/ 181 h 403"/>
                <a:gd name="T24" fmla="*/ 107 w 107"/>
                <a:gd name="T25" fmla="*/ 190 h 403"/>
                <a:gd name="T26" fmla="*/ 107 w 107"/>
                <a:gd name="T27" fmla="*/ 200 h 403"/>
                <a:gd name="T28" fmla="*/ 107 w 107"/>
                <a:gd name="T29" fmla="*/ 218 h 403"/>
                <a:gd name="T30" fmla="*/ 106 w 107"/>
                <a:gd name="T31" fmla="*/ 237 h 403"/>
                <a:gd name="T32" fmla="*/ 104 w 107"/>
                <a:gd name="T33" fmla="*/ 255 h 403"/>
                <a:gd name="T34" fmla="*/ 103 w 107"/>
                <a:gd name="T35" fmla="*/ 264 h 403"/>
                <a:gd name="T36" fmla="*/ 101 w 107"/>
                <a:gd name="T37" fmla="*/ 273 h 403"/>
                <a:gd name="T38" fmla="*/ 98 w 107"/>
                <a:gd name="T39" fmla="*/ 290 h 403"/>
                <a:gd name="T40" fmla="*/ 89 w 107"/>
                <a:gd name="T41" fmla="*/ 322 h 403"/>
                <a:gd name="T42" fmla="*/ 84 w 107"/>
                <a:gd name="T43" fmla="*/ 336 h 403"/>
                <a:gd name="T44" fmla="*/ 79 w 107"/>
                <a:gd name="T45" fmla="*/ 349 h 403"/>
                <a:gd name="T46" fmla="*/ 69 w 107"/>
                <a:gd name="T47" fmla="*/ 372 h 403"/>
                <a:gd name="T48" fmla="*/ 65 w 107"/>
                <a:gd name="T49" fmla="*/ 381 h 403"/>
                <a:gd name="T50" fmla="*/ 61 w 107"/>
                <a:gd name="T51" fmla="*/ 388 h 403"/>
                <a:gd name="T52" fmla="*/ 53 w 107"/>
                <a:gd name="T53" fmla="*/ 403 h 403"/>
                <a:gd name="T54" fmla="*/ 58 w 107"/>
                <a:gd name="T55" fmla="*/ 387 h 403"/>
                <a:gd name="T56" fmla="*/ 61 w 107"/>
                <a:gd name="T57" fmla="*/ 379 h 403"/>
                <a:gd name="T58" fmla="*/ 64 w 107"/>
                <a:gd name="T59" fmla="*/ 370 h 403"/>
                <a:gd name="T60" fmla="*/ 70 w 107"/>
                <a:gd name="T61" fmla="*/ 346 h 403"/>
                <a:gd name="T62" fmla="*/ 73 w 107"/>
                <a:gd name="T63" fmla="*/ 333 h 403"/>
                <a:gd name="T64" fmla="*/ 75 w 107"/>
                <a:gd name="T65" fmla="*/ 318 h 403"/>
                <a:gd name="T66" fmla="*/ 78 w 107"/>
                <a:gd name="T67" fmla="*/ 287 h 403"/>
                <a:gd name="T68" fmla="*/ 78 w 107"/>
                <a:gd name="T69" fmla="*/ 271 h 403"/>
                <a:gd name="T70" fmla="*/ 79 w 107"/>
                <a:gd name="T71" fmla="*/ 262 h 403"/>
                <a:gd name="T72" fmla="*/ 78 w 107"/>
                <a:gd name="T73" fmla="*/ 254 h 403"/>
                <a:gd name="T74" fmla="*/ 77 w 107"/>
                <a:gd name="T75" fmla="*/ 237 h 403"/>
                <a:gd name="T76" fmla="*/ 75 w 107"/>
                <a:gd name="T77" fmla="*/ 220 h 403"/>
                <a:gd name="T78" fmla="*/ 73 w 107"/>
                <a:gd name="T79" fmla="*/ 203 h 403"/>
                <a:gd name="T80" fmla="*/ 71 w 107"/>
                <a:gd name="T81" fmla="*/ 194 h 403"/>
                <a:gd name="T82" fmla="*/ 69 w 107"/>
                <a:gd name="T83" fmla="*/ 186 h 403"/>
                <a:gd name="T84" fmla="*/ 65 w 107"/>
                <a:gd name="T85" fmla="*/ 170 h 403"/>
                <a:gd name="T86" fmla="*/ 61 w 107"/>
                <a:gd name="T87" fmla="*/ 155 h 403"/>
                <a:gd name="T88" fmla="*/ 55 w 107"/>
                <a:gd name="T89" fmla="*/ 140 h 403"/>
                <a:gd name="T90" fmla="*/ 50 w 107"/>
                <a:gd name="T91" fmla="*/ 126 h 403"/>
                <a:gd name="T92" fmla="*/ 44 w 107"/>
                <a:gd name="T93" fmla="*/ 114 h 403"/>
                <a:gd name="T94" fmla="*/ 39 w 107"/>
                <a:gd name="T95" fmla="*/ 102 h 403"/>
                <a:gd name="T96" fmla="*/ 33 w 107"/>
                <a:gd name="T97" fmla="*/ 92 h 403"/>
                <a:gd name="T98" fmla="*/ 28 w 107"/>
                <a:gd name="T99" fmla="*/ 83 h 403"/>
                <a:gd name="T100" fmla="*/ 23 w 107"/>
                <a:gd name="T101" fmla="*/ 75 h 403"/>
                <a:gd name="T102" fmla="*/ 19 w 107"/>
                <a:gd name="T103" fmla="*/ 68 h 403"/>
                <a:gd name="T104" fmla="*/ 9 w 107"/>
                <a:gd name="T105" fmla="*/ 54 h 403"/>
                <a:gd name="T106" fmla="*/ 18 w 107"/>
                <a:gd name="T107" fmla="*/ 10 h 403"/>
                <a:gd name="T108" fmla="*/ 62 w 107"/>
                <a:gd name="T109" fmla="*/ 19 h 403"/>
                <a:gd name="T110" fmla="*/ 65 w 107"/>
                <a:gd name="T111" fmla="*/ 2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403">
                  <a:moveTo>
                    <a:pt x="65" y="23"/>
                  </a:moveTo>
                  <a:cubicBezTo>
                    <a:pt x="65" y="23"/>
                    <a:pt x="67" y="29"/>
                    <a:pt x="72" y="38"/>
                  </a:cubicBezTo>
                  <a:cubicBezTo>
                    <a:pt x="73" y="41"/>
                    <a:pt x="74" y="43"/>
                    <a:pt x="75" y="46"/>
                  </a:cubicBezTo>
                  <a:cubicBezTo>
                    <a:pt x="76" y="50"/>
                    <a:pt x="78" y="53"/>
                    <a:pt x="79" y="57"/>
                  </a:cubicBezTo>
                  <a:cubicBezTo>
                    <a:pt x="81" y="61"/>
                    <a:pt x="82" y="65"/>
                    <a:pt x="84" y="69"/>
                  </a:cubicBezTo>
                  <a:cubicBezTo>
                    <a:pt x="85" y="73"/>
                    <a:pt x="87" y="77"/>
                    <a:pt x="88" y="82"/>
                  </a:cubicBezTo>
                  <a:cubicBezTo>
                    <a:pt x="90" y="87"/>
                    <a:pt x="91" y="91"/>
                    <a:pt x="93" y="96"/>
                  </a:cubicBezTo>
                  <a:cubicBezTo>
                    <a:pt x="94" y="101"/>
                    <a:pt x="95" y="106"/>
                    <a:pt x="96" y="112"/>
                  </a:cubicBezTo>
                  <a:cubicBezTo>
                    <a:pt x="98" y="117"/>
                    <a:pt x="99" y="122"/>
                    <a:pt x="100" y="128"/>
                  </a:cubicBezTo>
                  <a:cubicBezTo>
                    <a:pt x="101" y="134"/>
                    <a:pt x="102" y="139"/>
                    <a:pt x="103" y="145"/>
                  </a:cubicBezTo>
                  <a:cubicBezTo>
                    <a:pt x="104" y="151"/>
                    <a:pt x="104" y="157"/>
                    <a:pt x="105" y="163"/>
                  </a:cubicBezTo>
                  <a:cubicBezTo>
                    <a:pt x="106" y="169"/>
                    <a:pt x="106" y="175"/>
                    <a:pt x="107" y="181"/>
                  </a:cubicBezTo>
                  <a:cubicBezTo>
                    <a:pt x="107" y="184"/>
                    <a:pt x="107" y="187"/>
                    <a:pt x="107" y="190"/>
                  </a:cubicBezTo>
                  <a:cubicBezTo>
                    <a:pt x="107" y="193"/>
                    <a:pt x="107" y="196"/>
                    <a:pt x="107" y="200"/>
                  </a:cubicBezTo>
                  <a:cubicBezTo>
                    <a:pt x="107" y="206"/>
                    <a:pt x="107" y="212"/>
                    <a:pt x="107" y="218"/>
                  </a:cubicBezTo>
                  <a:cubicBezTo>
                    <a:pt x="107" y="224"/>
                    <a:pt x="106" y="231"/>
                    <a:pt x="106" y="237"/>
                  </a:cubicBezTo>
                  <a:cubicBezTo>
                    <a:pt x="106" y="243"/>
                    <a:pt x="105" y="249"/>
                    <a:pt x="104" y="255"/>
                  </a:cubicBezTo>
                  <a:cubicBezTo>
                    <a:pt x="104" y="258"/>
                    <a:pt x="103" y="261"/>
                    <a:pt x="103" y="264"/>
                  </a:cubicBezTo>
                  <a:cubicBezTo>
                    <a:pt x="102" y="267"/>
                    <a:pt x="102" y="270"/>
                    <a:pt x="101" y="273"/>
                  </a:cubicBezTo>
                  <a:cubicBezTo>
                    <a:pt x="100" y="279"/>
                    <a:pt x="99" y="284"/>
                    <a:pt x="98" y="290"/>
                  </a:cubicBezTo>
                  <a:cubicBezTo>
                    <a:pt x="95" y="301"/>
                    <a:pt x="93" y="312"/>
                    <a:pt x="89" y="322"/>
                  </a:cubicBezTo>
                  <a:cubicBezTo>
                    <a:pt x="87" y="327"/>
                    <a:pt x="86" y="331"/>
                    <a:pt x="84" y="336"/>
                  </a:cubicBezTo>
                  <a:cubicBezTo>
                    <a:pt x="83" y="341"/>
                    <a:pt x="81" y="345"/>
                    <a:pt x="79" y="349"/>
                  </a:cubicBezTo>
                  <a:cubicBezTo>
                    <a:pt x="76" y="358"/>
                    <a:pt x="72" y="365"/>
                    <a:pt x="69" y="372"/>
                  </a:cubicBezTo>
                  <a:cubicBezTo>
                    <a:pt x="68" y="375"/>
                    <a:pt x="66" y="378"/>
                    <a:pt x="65" y="381"/>
                  </a:cubicBezTo>
                  <a:cubicBezTo>
                    <a:pt x="63" y="384"/>
                    <a:pt x="62" y="386"/>
                    <a:pt x="61" y="388"/>
                  </a:cubicBezTo>
                  <a:cubicBezTo>
                    <a:pt x="56" y="398"/>
                    <a:pt x="53" y="403"/>
                    <a:pt x="53" y="403"/>
                  </a:cubicBezTo>
                  <a:cubicBezTo>
                    <a:pt x="53" y="403"/>
                    <a:pt x="55" y="397"/>
                    <a:pt x="58" y="387"/>
                  </a:cubicBezTo>
                  <a:cubicBezTo>
                    <a:pt x="59" y="385"/>
                    <a:pt x="60" y="382"/>
                    <a:pt x="61" y="379"/>
                  </a:cubicBezTo>
                  <a:cubicBezTo>
                    <a:pt x="62" y="376"/>
                    <a:pt x="63" y="373"/>
                    <a:pt x="64" y="370"/>
                  </a:cubicBezTo>
                  <a:cubicBezTo>
                    <a:pt x="66" y="363"/>
                    <a:pt x="68" y="355"/>
                    <a:pt x="70" y="346"/>
                  </a:cubicBezTo>
                  <a:cubicBezTo>
                    <a:pt x="71" y="342"/>
                    <a:pt x="72" y="337"/>
                    <a:pt x="73" y="333"/>
                  </a:cubicBezTo>
                  <a:cubicBezTo>
                    <a:pt x="73" y="328"/>
                    <a:pt x="74" y="323"/>
                    <a:pt x="75" y="318"/>
                  </a:cubicBezTo>
                  <a:cubicBezTo>
                    <a:pt x="77" y="308"/>
                    <a:pt x="77" y="298"/>
                    <a:pt x="78" y="287"/>
                  </a:cubicBezTo>
                  <a:cubicBezTo>
                    <a:pt x="78" y="282"/>
                    <a:pt x="78" y="276"/>
                    <a:pt x="78" y="271"/>
                  </a:cubicBezTo>
                  <a:cubicBezTo>
                    <a:pt x="78" y="268"/>
                    <a:pt x="78" y="265"/>
                    <a:pt x="79" y="262"/>
                  </a:cubicBezTo>
                  <a:cubicBezTo>
                    <a:pt x="78" y="259"/>
                    <a:pt x="78" y="256"/>
                    <a:pt x="78" y="254"/>
                  </a:cubicBezTo>
                  <a:cubicBezTo>
                    <a:pt x="78" y="248"/>
                    <a:pt x="78" y="242"/>
                    <a:pt x="77" y="237"/>
                  </a:cubicBezTo>
                  <a:cubicBezTo>
                    <a:pt x="77" y="231"/>
                    <a:pt x="76" y="225"/>
                    <a:pt x="75" y="220"/>
                  </a:cubicBezTo>
                  <a:cubicBezTo>
                    <a:pt x="75" y="214"/>
                    <a:pt x="74" y="208"/>
                    <a:pt x="73" y="203"/>
                  </a:cubicBezTo>
                  <a:cubicBezTo>
                    <a:pt x="72" y="200"/>
                    <a:pt x="72" y="197"/>
                    <a:pt x="71" y="194"/>
                  </a:cubicBezTo>
                  <a:cubicBezTo>
                    <a:pt x="71" y="192"/>
                    <a:pt x="70" y="189"/>
                    <a:pt x="69" y="186"/>
                  </a:cubicBezTo>
                  <a:cubicBezTo>
                    <a:pt x="68" y="181"/>
                    <a:pt x="67" y="175"/>
                    <a:pt x="65" y="170"/>
                  </a:cubicBezTo>
                  <a:cubicBezTo>
                    <a:pt x="64" y="165"/>
                    <a:pt x="62" y="160"/>
                    <a:pt x="61" y="155"/>
                  </a:cubicBezTo>
                  <a:cubicBezTo>
                    <a:pt x="59" y="150"/>
                    <a:pt x="57" y="145"/>
                    <a:pt x="55" y="140"/>
                  </a:cubicBezTo>
                  <a:cubicBezTo>
                    <a:pt x="54" y="135"/>
                    <a:pt x="52" y="131"/>
                    <a:pt x="50" y="126"/>
                  </a:cubicBezTo>
                  <a:cubicBezTo>
                    <a:pt x="48" y="122"/>
                    <a:pt x="46" y="118"/>
                    <a:pt x="44" y="114"/>
                  </a:cubicBezTo>
                  <a:cubicBezTo>
                    <a:pt x="43" y="110"/>
                    <a:pt x="40" y="106"/>
                    <a:pt x="39" y="102"/>
                  </a:cubicBezTo>
                  <a:cubicBezTo>
                    <a:pt x="37" y="98"/>
                    <a:pt x="35" y="95"/>
                    <a:pt x="33" y="92"/>
                  </a:cubicBezTo>
                  <a:cubicBezTo>
                    <a:pt x="31" y="88"/>
                    <a:pt x="29" y="85"/>
                    <a:pt x="28" y="83"/>
                  </a:cubicBezTo>
                  <a:cubicBezTo>
                    <a:pt x="26" y="80"/>
                    <a:pt x="25" y="77"/>
                    <a:pt x="23" y="75"/>
                  </a:cubicBezTo>
                  <a:cubicBezTo>
                    <a:pt x="22" y="73"/>
                    <a:pt x="20" y="70"/>
                    <a:pt x="19" y="68"/>
                  </a:cubicBezTo>
                  <a:cubicBezTo>
                    <a:pt x="13" y="59"/>
                    <a:pt x="9" y="54"/>
                    <a:pt x="9" y="54"/>
                  </a:cubicBezTo>
                  <a:cubicBezTo>
                    <a:pt x="0" y="40"/>
                    <a:pt x="3" y="20"/>
                    <a:pt x="18" y="10"/>
                  </a:cubicBezTo>
                  <a:cubicBezTo>
                    <a:pt x="33" y="0"/>
                    <a:pt x="52" y="4"/>
                    <a:pt x="62" y="19"/>
                  </a:cubicBezTo>
                  <a:cubicBezTo>
                    <a:pt x="63" y="20"/>
                    <a:pt x="64" y="22"/>
                    <a:pt x="65" y="23"/>
                  </a:cubicBez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90" name="Freeform 197"/>
            <p:cNvSpPr>
              <a:spLocks/>
            </p:cNvSpPr>
            <p:nvPr/>
          </p:nvSpPr>
          <p:spPr bwMode="auto">
            <a:xfrm>
              <a:off x="2944735" y="2916031"/>
              <a:ext cx="375490" cy="375490"/>
            </a:xfrm>
            <a:custGeom>
              <a:avLst/>
              <a:gdLst>
                <a:gd name="T0" fmla="*/ 154 w 579"/>
                <a:gd name="T1" fmla="*/ 579 h 579"/>
                <a:gd name="T2" fmla="*/ 0 w 579"/>
                <a:gd name="T3" fmla="*/ 0 h 579"/>
                <a:gd name="T4" fmla="*/ 579 w 579"/>
                <a:gd name="T5" fmla="*/ 156 h 579"/>
                <a:gd name="T6" fmla="*/ 154 w 579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9" h="579">
                  <a:moveTo>
                    <a:pt x="154" y="579"/>
                  </a:moveTo>
                  <a:lnTo>
                    <a:pt x="0" y="0"/>
                  </a:lnTo>
                  <a:lnTo>
                    <a:pt x="579" y="156"/>
                  </a:lnTo>
                  <a:lnTo>
                    <a:pt x="154" y="579"/>
                  </a:lnTo>
                  <a:close/>
                </a:path>
              </a:pathLst>
            </a:custGeom>
            <a:solidFill>
              <a:srgbClr val="D70C1D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787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Quality and safety</a:t>
            </a:r>
            <a:r>
              <a:t/>
            </a:r>
            <a:br/>
            <a:endParaRPr lang="en-GB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2C9CF-AF1C-F447-BBF7-DACA9C21FFF6}" type="slidenum">
              <a:rPr lang="pl-PL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026" name="Picture 2" descr="K:\Prezentacje\! 2015\20150420 VII Europejski Kongres Gospodarczy\Materiały\2012_07_12_LOTOS_KOLEJ_126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r="12285" b="18993"/>
          <a:stretch/>
        </p:blipFill>
        <p:spPr bwMode="auto">
          <a:xfrm>
            <a:off x="6824835" y="1913715"/>
            <a:ext cx="2319165" cy="36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Prezentacje\! 2015\20150420 VII Europejski Kongres Gospodarczy\Materiały\Obrazy\dragon_02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 bwMode="auto">
          <a:xfrm>
            <a:off x="0" y="1913717"/>
            <a:ext cx="2382732" cy="3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263384" y="1913716"/>
            <a:ext cx="2225040" cy="3655378"/>
          </a:xfrm>
          <a:prstGeom prst="rect">
            <a:avLst/>
          </a:prstGeom>
          <a:solidFill>
            <a:srgbClr val="1757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36000" rtlCol="0" anchor="t"/>
          <a:lstStyle/>
          <a:p>
            <a:pPr algn="ctr">
              <a:spcAft>
                <a:spcPts val="1200"/>
              </a:spcAft>
            </a:pPr>
            <a:r>
              <a:rPr dirty="0" smtClean="0"/>
              <a:t>Safety Standards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1000" dirty="0"/>
              <a:t>Railway Transport Safety Management System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1000" dirty="0"/>
              <a:t>Maintenance Management System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1000" dirty="0"/>
              <a:t>Safety and Quality Assessment System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1000" dirty="0"/>
              <a:t>Certificate of Safety &amp; Quality</a:t>
            </a:r>
            <a:r>
              <a:rPr dirty="0" smtClean="0"/>
              <a:t> </a:t>
            </a:r>
            <a:r>
              <a:rPr lang="pl-PL" sz="1000" dirty="0"/>
              <a:t>Assessment</a:t>
            </a:r>
            <a:r>
              <a:rPr dirty="0" smtClean="0"/>
              <a:t> </a:t>
            </a:r>
            <a:r>
              <a:rPr lang="pl-PL" sz="1000" dirty="0" smtClean="0"/>
              <a:t>System</a:t>
            </a:r>
          </a:p>
          <a:p>
            <a:pPr marL="171450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l-PL" sz="1000" dirty="0" smtClean="0"/>
              <a:t>ECM – a person responsible for the maintenance of the rolling stock</a:t>
            </a:r>
            <a:endParaRPr lang="en-GB" sz="1000" dirty="0"/>
          </a:p>
        </p:txBody>
      </p:sp>
      <p:sp>
        <p:nvSpPr>
          <p:cNvPr id="7" name="Prostokąt 6"/>
          <p:cNvSpPr/>
          <p:nvPr/>
        </p:nvSpPr>
        <p:spPr>
          <a:xfrm>
            <a:off x="4599795" y="1913716"/>
            <a:ext cx="2225040" cy="3655378"/>
          </a:xfrm>
          <a:prstGeom prst="rect">
            <a:avLst/>
          </a:prstGeom>
          <a:solidFill>
            <a:srgbClr val="ED79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36000" rtlCol="0" anchor="t"/>
          <a:lstStyle/>
          <a:p>
            <a:pPr algn="ctr">
              <a:spcAft>
                <a:spcPts val="1200"/>
              </a:spcAft>
            </a:pPr>
            <a:r>
              <a:rPr dirty="0" smtClean="0"/>
              <a:t>Quality and efficiency</a:t>
            </a:r>
            <a:endParaRPr lang="en-GB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000" dirty="0"/>
              <a:t>Modern fleet - high availability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000" dirty="0"/>
              <a:t>Unique IT solutions</a:t>
            </a:r>
            <a:r>
              <a:rPr lang="en-US" sz="1000" dirty="0"/>
              <a:t>	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000" dirty="0"/>
              <a:t>Timeliness of supplies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000" dirty="0" smtClean="0"/>
              <a:t>Openness to the client</a:t>
            </a:r>
            <a:endParaRPr lang="en-GB" sz="10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000" dirty="0" smtClean="0"/>
              <a:t>Flexibility – quick response to market needs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035142" y="2016451"/>
            <a:ext cx="788059" cy="788059"/>
            <a:chOff x="2904718" y="2044142"/>
            <a:chExt cx="1048907" cy="1048907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4718" y="2044142"/>
              <a:ext cx="1048907" cy="1048907"/>
            </a:xfrm>
            <a:prstGeom prst="rect">
              <a:avLst/>
            </a:prstGeom>
          </p:spPr>
        </p:pic>
        <p:sp>
          <p:nvSpPr>
            <p:cNvPr id="9" name="Elipsa 8"/>
            <p:cNvSpPr/>
            <p:nvPr/>
          </p:nvSpPr>
          <p:spPr>
            <a:xfrm>
              <a:off x="2916782" y="2056206"/>
              <a:ext cx="1024778" cy="10247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5327350" y="2025515"/>
            <a:ext cx="769931" cy="769931"/>
            <a:chOff x="5199926" y="2056206"/>
            <a:chExt cx="1024778" cy="1024778"/>
          </a:xfrm>
        </p:grpSpPr>
        <p:grpSp>
          <p:nvGrpSpPr>
            <p:cNvPr id="10" name="Group 7"/>
            <p:cNvGrpSpPr>
              <a:grpSpLocks noChangeAspect="1"/>
            </p:cNvGrpSpPr>
            <p:nvPr/>
          </p:nvGrpSpPr>
          <p:grpSpPr bwMode="auto">
            <a:xfrm flipH="1">
              <a:off x="5321491" y="2386116"/>
              <a:ext cx="781648" cy="369613"/>
              <a:chOff x="60" y="827"/>
              <a:chExt cx="5638" cy="2666"/>
            </a:xfrm>
            <a:solidFill>
              <a:schemeClr val="bg1"/>
            </a:solidFill>
          </p:grpSpPr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0" y="2665"/>
                <a:ext cx="5638" cy="449"/>
              </a:xfrm>
              <a:custGeom>
                <a:avLst/>
                <a:gdLst>
                  <a:gd name="T0" fmla="*/ 0 w 2816"/>
                  <a:gd name="T1" fmla="*/ 0 h 224"/>
                  <a:gd name="T2" fmla="*/ 0 w 2816"/>
                  <a:gd name="T3" fmla="*/ 123 h 224"/>
                  <a:gd name="T4" fmla="*/ 102 w 2816"/>
                  <a:gd name="T5" fmla="*/ 224 h 224"/>
                  <a:gd name="T6" fmla="*/ 108 w 2816"/>
                  <a:gd name="T7" fmla="*/ 224 h 224"/>
                  <a:gd name="T8" fmla="*/ 325 w 2816"/>
                  <a:gd name="T9" fmla="*/ 27 h 224"/>
                  <a:gd name="T10" fmla="*/ 515 w 2816"/>
                  <a:gd name="T11" fmla="*/ 137 h 224"/>
                  <a:gd name="T12" fmla="*/ 705 w 2816"/>
                  <a:gd name="T13" fmla="*/ 27 h 224"/>
                  <a:gd name="T14" fmla="*/ 922 w 2816"/>
                  <a:gd name="T15" fmla="*/ 224 h 224"/>
                  <a:gd name="T16" fmla="*/ 1896 w 2816"/>
                  <a:gd name="T17" fmla="*/ 224 h 224"/>
                  <a:gd name="T18" fmla="*/ 2113 w 2816"/>
                  <a:gd name="T19" fmla="*/ 27 h 224"/>
                  <a:gd name="T20" fmla="*/ 2303 w 2816"/>
                  <a:gd name="T21" fmla="*/ 137 h 224"/>
                  <a:gd name="T22" fmla="*/ 2493 w 2816"/>
                  <a:gd name="T23" fmla="*/ 27 h 224"/>
                  <a:gd name="T24" fmla="*/ 2710 w 2816"/>
                  <a:gd name="T25" fmla="*/ 224 h 224"/>
                  <a:gd name="T26" fmla="*/ 2718 w 2816"/>
                  <a:gd name="T27" fmla="*/ 224 h 224"/>
                  <a:gd name="T28" fmla="*/ 2816 w 2816"/>
                  <a:gd name="T29" fmla="*/ 123 h 224"/>
                  <a:gd name="T30" fmla="*/ 2816 w 2816"/>
                  <a:gd name="T31" fmla="*/ 0 h 224"/>
                  <a:gd name="T32" fmla="*/ 0 w 2816"/>
                  <a:gd name="T3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6" h="224">
                    <a:moveTo>
                      <a:pt x="0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78"/>
                      <a:pt x="47" y="224"/>
                      <a:pt x="102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19" y="112"/>
                      <a:pt x="212" y="27"/>
                      <a:pt x="325" y="27"/>
                    </a:cubicBezTo>
                    <a:cubicBezTo>
                      <a:pt x="407" y="27"/>
                      <a:pt x="478" y="71"/>
                      <a:pt x="515" y="137"/>
                    </a:cubicBezTo>
                    <a:cubicBezTo>
                      <a:pt x="553" y="71"/>
                      <a:pt x="624" y="27"/>
                      <a:pt x="705" y="27"/>
                    </a:cubicBezTo>
                    <a:cubicBezTo>
                      <a:pt x="818" y="27"/>
                      <a:pt x="911" y="112"/>
                      <a:pt x="922" y="224"/>
                    </a:cubicBezTo>
                    <a:cubicBezTo>
                      <a:pt x="1896" y="224"/>
                      <a:pt x="1896" y="224"/>
                      <a:pt x="1896" y="224"/>
                    </a:cubicBezTo>
                    <a:cubicBezTo>
                      <a:pt x="1907" y="112"/>
                      <a:pt x="2000" y="27"/>
                      <a:pt x="2113" y="27"/>
                    </a:cubicBezTo>
                    <a:cubicBezTo>
                      <a:pt x="2195" y="27"/>
                      <a:pt x="2266" y="71"/>
                      <a:pt x="2303" y="137"/>
                    </a:cubicBezTo>
                    <a:cubicBezTo>
                      <a:pt x="2341" y="71"/>
                      <a:pt x="2412" y="27"/>
                      <a:pt x="2493" y="27"/>
                    </a:cubicBezTo>
                    <a:cubicBezTo>
                      <a:pt x="2606" y="27"/>
                      <a:pt x="2699" y="112"/>
                      <a:pt x="2710" y="224"/>
                    </a:cubicBezTo>
                    <a:cubicBezTo>
                      <a:pt x="2718" y="224"/>
                      <a:pt x="2718" y="224"/>
                      <a:pt x="2718" y="224"/>
                    </a:cubicBezTo>
                    <a:cubicBezTo>
                      <a:pt x="2773" y="224"/>
                      <a:pt x="2816" y="178"/>
                      <a:pt x="2816" y="123"/>
                    </a:cubicBezTo>
                    <a:cubicBezTo>
                      <a:pt x="2816" y="0"/>
                      <a:pt x="2816" y="0"/>
                      <a:pt x="28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275" y="897"/>
                <a:ext cx="543" cy="896"/>
              </a:xfrm>
              <a:custGeom>
                <a:avLst/>
                <a:gdLst>
                  <a:gd name="T0" fmla="*/ 190 w 271"/>
                  <a:gd name="T1" fmla="*/ 433 h 447"/>
                  <a:gd name="T2" fmla="*/ 12 w 271"/>
                  <a:gd name="T3" fmla="*/ 235 h 447"/>
                  <a:gd name="T4" fmla="*/ 14 w 271"/>
                  <a:gd name="T5" fmla="*/ 190 h 447"/>
                  <a:gd name="T6" fmla="*/ 212 w 271"/>
                  <a:gd name="T7" fmla="*/ 12 h 447"/>
                  <a:gd name="T8" fmla="*/ 257 w 271"/>
                  <a:gd name="T9" fmla="*/ 14 h 447"/>
                  <a:gd name="T10" fmla="*/ 260 w 271"/>
                  <a:gd name="T11" fmla="*/ 17 h 447"/>
                  <a:gd name="T12" fmla="*/ 257 w 271"/>
                  <a:gd name="T13" fmla="*/ 62 h 447"/>
                  <a:gd name="T14" fmla="*/ 110 w 271"/>
                  <a:gd name="T15" fmla="*/ 195 h 447"/>
                  <a:gd name="T16" fmla="*/ 107 w 271"/>
                  <a:gd name="T17" fmla="*/ 240 h 447"/>
                  <a:gd name="T18" fmla="*/ 241 w 271"/>
                  <a:gd name="T19" fmla="*/ 388 h 447"/>
                  <a:gd name="T20" fmla="*/ 238 w 271"/>
                  <a:gd name="T21" fmla="*/ 432 h 447"/>
                  <a:gd name="T22" fmla="*/ 235 w 271"/>
                  <a:gd name="T23" fmla="*/ 435 h 447"/>
                  <a:gd name="T24" fmla="*/ 190 w 271"/>
                  <a:gd name="T25" fmla="*/ 43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447">
                    <a:moveTo>
                      <a:pt x="190" y="433"/>
                    </a:moveTo>
                    <a:cubicBezTo>
                      <a:pt x="12" y="235"/>
                      <a:pt x="12" y="235"/>
                      <a:pt x="12" y="235"/>
                    </a:cubicBezTo>
                    <a:cubicBezTo>
                      <a:pt x="0" y="222"/>
                      <a:pt x="1" y="202"/>
                      <a:pt x="14" y="190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25" y="0"/>
                      <a:pt x="245" y="1"/>
                      <a:pt x="257" y="14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71" y="30"/>
                      <a:pt x="270" y="50"/>
                      <a:pt x="257" y="62"/>
                    </a:cubicBezTo>
                    <a:cubicBezTo>
                      <a:pt x="110" y="195"/>
                      <a:pt x="110" y="195"/>
                      <a:pt x="110" y="195"/>
                    </a:cubicBezTo>
                    <a:cubicBezTo>
                      <a:pt x="97" y="207"/>
                      <a:pt x="96" y="227"/>
                      <a:pt x="107" y="240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52" y="401"/>
                      <a:pt x="251" y="421"/>
                      <a:pt x="238" y="432"/>
                    </a:cubicBezTo>
                    <a:cubicBezTo>
                      <a:pt x="235" y="435"/>
                      <a:pt x="235" y="435"/>
                      <a:pt x="235" y="435"/>
                    </a:cubicBezTo>
                    <a:cubicBezTo>
                      <a:pt x="222" y="447"/>
                      <a:pt x="202" y="446"/>
                      <a:pt x="190" y="4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89" y="827"/>
                <a:ext cx="1121" cy="202"/>
              </a:xfrm>
              <a:custGeom>
                <a:avLst/>
                <a:gdLst>
                  <a:gd name="T0" fmla="*/ 526 w 560"/>
                  <a:gd name="T1" fmla="*/ 101 h 101"/>
                  <a:gd name="T2" fmla="*/ 34 w 560"/>
                  <a:gd name="T3" fmla="*/ 101 h 101"/>
                  <a:gd name="T4" fmla="*/ 0 w 560"/>
                  <a:gd name="T5" fmla="*/ 67 h 101"/>
                  <a:gd name="T6" fmla="*/ 0 w 560"/>
                  <a:gd name="T7" fmla="*/ 33 h 101"/>
                  <a:gd name="T8" fmla="*/ 34 w 560"/>
                  <a:gd name="T9" fmla="*/ 0 h 101"/>
                  <a:gd name="T10" fmla="*/ 526 w 560"/>
                  <a:gd name="T11" fmla="*/ 0 h 101"/>
                  <a:gd name="T12" fmla="*/ 560 w 560"/>
                  <a:gd name="T13" fmla="*/ 33 h 101"/>
                  <a:gd name="T14" fmla="*/ 560 w 560"/>
                  <a:gd name="T15" fmla="*/ 67 h 101"/>
                  <a:gd name="T16" fmla="*/ 526 w 560"/>
                  <a:gd name="T1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101">
                    <a:moveTo>
                      <a:pt x="526" y="101"/>
                    </a:moveTo>
                    <a:cubicBezTo>
                      <a:pt x="34" y="101"/>
                      <a:pt x="34" y="101"/>
                      <a:pt x="34" y="101"/>
                    </a:cubicBezTo>
                    <a:cubicBezTo>
                      <a:pt x="15" y="101"/>
                      <a:pt x="0" y="86"/>
                      <a:pt x="0" y="6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44" y="0"/>
                      <a:pt x="560" y="15"/>
                      <a:pt x="560" y="33"/>
                    </a:cubicBezTo>
                    <a:cubicBezTo>
                      <a:pt x="560" y="67"/>
                      <a:pt x="560" y="67"/>
                      <a:pt x="560" y="67"/>
                    </a:cubicBezTo>
                    <a:cubicBezTo>
                      <a:pt x="560" y="86"/>
                      <a:pt x="544" y="101"/>
                      <a:pt x="52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372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1137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4717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3952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60" y="1342"/>
                <a:ext cx="5638" cy="1195"/>
              </a:xfrm>
              <a:custGeom>
                <a:avLst/>
                <a:gdLst>
                  <a:gd name="T0" fmla="*/ 2418 w 2816"/>
                  <a:gd name="T1" fmla="*/ 0 h 596"/>
                  <a:gd name="T2" fmla="*/ 402 w 2816"/>
                  <a:gd name="T3" fmla="*/ 0 h 596"/>
                  <a:gd name="T4" fmla="*/ 0 w 2816"/>
                  <a:gd name="T5" fmla="*/ 401 h 596"/>
                  <a:gd name="T6" fmla="*/ 0 w 2816"/>
                  <a:gd name="T7" fmla="*/ 596 h 596"/>
                  <a:gd name="T8" fmla="*/ 2816 w 2816"/>
                  <a:gd name="T9" fmla="*/ 596 h 596"/>
                  <a:gd name="T10" fmla="*/ 2816 w 2816"/>
                  <a:gd name="T11" fmla="*/ 401 h 596"/>
                  <a:gd name="T12" fmla="*/ 2418 w 2816"/>
                  <a:gd name="T13" fmla="*/ 0 h 596"/>
                  <a:gd name="T14" fmla="*/ 448 w 2816"/>
                  <a:gd name="T15" fmla="*/ 215 h 596"/>
                  <a:gd name="T16" fmla="*/ 210 w 2816"/>
                  <a:gd name="T17" fmla="*/ 456 h 596"/>
                  <a:gd name="T18" fmla="*/ 110 w 2816"/>
                  <a:gd name="T19" fmla="*/ 456 h 596"/>
                  <a:gd name="T20" fmla="*/ 448 w 2816"/>
                  <a:gd name="T21" fmla="*/ 115 h 596"/>
                  <a:gd name="T22" fmla="*/ 448 w 2816"/>
                  <a:gd name="T23" fmla="*/ 215 h 596"/>
                  <a:gd name="T24" fmla="*/ 2610 w 2816"/>
                  <a:gd name="T25" fmla="*/ 456 h 596"/>
                  <a:gd name="T26" fmla="*/ 2368 w 2816"/>
                  <a:gd name="T27" fmla="*/ 215 h 596"/>
                  <a:gd name="T28" fmla="*/ 2368 w 2816"/>
                  <a:gd name="T29" fmla="*/ 115 h 596"/>
                  <a:gd name="T30" fmla="*/ 2710 w 2816"/>
                  <a:gd name="T31" fmla="*/ 456 h 596"/>
                  <a:gd name="T32" fmla="*/ 2610 w 2816"/>
                  <a:gd name="T33" fmla="*/ 45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6" h="596">
                    <a:moveTo>
                      <a:pt x="2418" y="0"/>
                    </a:moveTo>
                    <a:cubicBezTo>
                      <a:pt x="402" y="0"/>
                      <a:pt x="402" y="0"/>
                      <a:pt x="402" y="0"/>
                    </a:cubicBezTo>
                    <a:cubicBezTo>
                      <a:pt x="181" y="0"/>
                      <a:pt x="0" y="181"/>
                      <a:pt x="0" y="401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2816" y="596"/>
                      <a:pt x="2816" y="596"/>
                      <a:pt x="2816" y="596"/>
                    </a:cubicBezTo>
                    <a:cubicBezTo>
                      <a:pt x="2816" y="401"/>
                      <a:pt x="2816" y="401"/>
                      <a:pt x="2816" y="401"/>
                    </a:cubicBezTo>
                    <a:cubicBezTo>
                      <a:pt x="2816" y="181"/>
                      <a:pt x="2639" y="0"/>
                      <a:pt x="2418" y="0"/>
                    </a:cubicBezTo>
                    <a:close/>
                    <a:moveTo>
                      <a:pt x="448" y="215"/>
                    </a:moveTo>
                    <a:cubicBezTo>
                      <a:pt x="316" y="215"/>
                      <a:pt x="210" y="324"/>
                      <a:pt x="210" y="456"/>
                    </a:cubicBezTo>
                    <a:cubicBezTo>
                      <a:pt x="110" y="456"/>
                      <a:pt x="110" y="456"/>
                      <a:pt x="110" y="456"/>
                    </a:cubicBezTo>
                    <a:cubicBezTo>
                      <a:pt x="110" y="268"/>
                      <a:pt x="264" y="115"/>
                      <a:pt x="448" y="115"/>
                    </a:cubicBezTo>
                    <a:lnTo>
                      <a:pt x="448" y="215"/>
                    </a:lnTo>
                    <a:close/>
                    <a:moveTo>
                      <a:pt x="2610" y="456"/>
                    </a:moveTo>
                    <a:cubicBezTo>
                      <a:pt x="2610" y="324"/>
                      <a:pt x="2504" y="215"/>
                      <a:pt x="2368" y="215"/>
                    </a:cubicBezTo>
                    <a:cubicBezTo>
                      <a:pt x="2368" y="115"/>
                      <a:pt x="2368" y="115"/>
                      <a:pt x="2368" y="115"/>
                    </a:cubicBezTo>
                    <a:cubicBezTo>
                      <a:pt x="2556" y="115"/>
                      <a:pt x="2710" y="268"/>
                      <a:pt x="2710" y="456"/>
                    </a:cubicBezTo>
                    <a:lnTo>
                      <a:pt x="2610" y="4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19" name="Elipsa 18"/>
            <p:cNvSpPr/>
            <p:nvPr/>
          </p:nvSpPr>
          <p:spPr>
            <a:xfrm>
              <a:off x="5199926" y="2056206"/>
              <a:ext cx="1024778" cy="10247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6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Łącznik prostoliniowy 67"/>
          <p:cNvCxnSpPr>
            <a:stCxn id="64" idx="6"/>
            <a:endCxn id="63" idx="2"/>
          </p:cNvCxnSpPr>
          <p:nvPr/>
        </p:nvCxnSpPr>
        <p:spPr>
          <a:xfrm flipV="1">
            <a:off x="1917604" y="3111868"/>
            <a:ext cx="1648867" cy="1006777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oliniowy 68"/>
          <p:cNvCxnSpPr>
            <a:stCxn id="64" idx="6"/>
            <a:endCxn id="80" idx="1"/>
          </p:cNvCxnSpPr>
          <p:nvPr/>
        </p:nvCxnSpPr>
        <p:spPr>
          <a:xfrm flipV="1">
            <a:off x="1917604" y="3767717"/>
            <a:ext cx="1648867" cy="350928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oliniowy 69"/>
          <p:cNvCxnSpPr>
            <a:stCxn id="64" idx="6"/>
            <a:endCxn id="81" idx="1"/>
          </p:cNvCxnSpPr>
          <p:nvPr/>
        </p:nvCxnSpPr>
        <p:spPr>
          <a:xfrm>
            <a:off x="1917604" y="4118645"/>
            <a:ext cx="1657276" cy="259106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oliniowy 70"/>
          <p:cNvCxnSpPr>
            <a:stCxn id="64" idx="6"/>
            <a:endCxn id="61" idx="2"/>
          </p:cNvCxnSpPr>
          <p:nvPr/>
        </p:nvCxnSpPr>
        <p:spPr>
          <a:xfrm>
            <a:off x="1917604" y="4118645"/>
            <a:ext cx="1648867" cy="90799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oliniowy 71"/>
          <p:cNvCxnSpPr>
            <a:stCxn id="64" idx="6"/>
            <a:endCxn id="82" idx="1"/>
          </p:cNvCxnSpPr>
          <p:nvPr/>
        </p:nvCxnSpPr>
        <p:spPr>
          <a:xfrm>
            <a:off x="1917604" y="4118645"/>
            <a:ext cx="1659519" cy="1541178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oliniowy 72"/>
          <p:cNvCxnSpPr>
            <a:stCxn id="64" idx="6"/>
            <a:endCxn id="59" idx="2"/>
          </p:cNvCxnSpPr>
          <p:nvPr/>
        </p:nvCxnSpPr>
        <p:spPr>
          <a:xfrm>
            <a:off x="1917604" y="4118645"/>
            <a:ext cx="1648867" cy="218450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oliniowy 74"/>
          <p:cNvCxnSpPr>
            <a:stCxn id="64" idx="6"/>
            <a:endCxn id="97" idx="1"/>
          </p:cNvCxnSpPr>
          <p:nvPr/>
        </p:nvCxnSpPr>
        <p:spPr>
          <a:xfrm flipV="1">
            <a:off x="1917604" y="2478680"/>
            <a:ext cx="1648867" cy="16399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</a:t>
            </a:r>
            <a:r>
              <a:rPr dirty="0" err="1" smtClean="0"/>
              <a:t>nnovative</a:t>
            </a:r>
            <a:r>
              <a:rPr dirty="0" smtClean="0"/>
              <a:t> IT</a:t>
            </a:r>
            <a:endParaRPr lang="en-GB" dirty="0"/>
          </a:p>
        </p:txBody>
      </p:sp>
      <p:grpSp>
        <p:nvGrpSpPr>
          <p:cNvPr id="94" name="Grupa 93"/>
          <p:cNvGrpSpPr/>
          <p:nvPr/>
        </p:nvGrpSpPr>
        <p:grpSpPr>
          <a:xfrm>
            <a:off x="3566471" y="5988150"/>
            <a:ext cx="5569155" cy="630000"/>
            <a:chOff x="3566471" y="5988150"/>
            <a:chExt cx="5569155" cy="630000"/>
          </a:xfrm>
        </p:grpSpPr>
        <p:sp>
          <p:nvSpPr>
            <p:cNvPr id="59" name="Elipsa 58"/>
            <p:cNvSpPr/>
            <p:nvPr/>
          </p:nvSpPr>
          <p:spPr>
            <a:xfrm>
              <a:off x="3566471" y="6107637"/>
              <a:ext cx="391026" cy="391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/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3957497" y="5988150"/>
              <a:ext cx="5178129" cy="63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pl-PL" sz="1400" dirty="0">
                  <a:solidFill>
                    <a:schemeClr val="bg2">
                      <a:lumMod val="25000"/>
                    </a:schemeClr>
                  </a:solidFill>
                </a:rPr>
                <a:t>administration of rail traction units</a:t>
              </a:r>
              <a:endParaRPr lang="en-GB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48" name="Group 7"/>
            <p:cNvGrpSpPr>
              <a:grpSpLocks noChangeAspect="1"/>
            </p:cNvGrpSpPr>
            <p:nvPr/>
          </p:nvGrpSpPr>
          <p:grpSpPr bwMode="auto">
            <a:xfrm flipH="1">
              <a:off x="3610435" y="6216247"/>
              <a:ext cx="303099" cy="143324"/>
              <a:chOff x="60" y="827"/>
              <a:chExt cx="5638" cy="2666"/>
            </a:xfrm>
            <a:solidFill>
              <a:schemeClr val="bg1"/>
            </a:solidFill>
          </p:grpSpPr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60" y="2665"/>
                <a:ext cx="5638" cy="449"/>
              </a:xfrm>
              <a:custGeom>
                <a:avLst/>
                <a:gdLst>
                  <a:gd name="T0" fmla="*/ 0 w 2816"/>
                  <a:gd name="T1" fmla="*/ 0 h 224"/>
                  <a:gd name="T2" fmla="*/ 0 w 2816"/>
                  <a:gd name="T3" fmla="*/ 123 h 224"/>
                  <a:gd name="T4" fmla="*/ 102 w 2816"/>
                  <a:gd name="T5" fmla="*/ 224 h 224"/>
                  <a:gd name="T6" fmla="*/ 108 w 2816"/>
                  <a:gd name="T7" fmla="*/ 224 h 224"/>
                  <a:gd name="T8" fmla="*/ 325 w 2816"/>
                  <a:gd name="T9" fmla="*/ 27 h 224"/>
                  <a:gd name="T10" fmla="*/ 515 w 2816"/>
                  <a:gd name="T11" fmla="*/ 137 h 224"/>
                  <a:gd name="T12" fmla="*/ 705 w 2816"/>
                  <a:gd name="T13" fmla="*/ 27 h 224"/>
                  <a:gd name="T14" fmla="*/ 922 w 2816"/>
                  <a:gd name="T15" fmla="*/ 224 h 224"/>
                  <a:gd name="T16" fmla="*/ 1896 w 2816"/>
                  <a:gd name="T17" fmla="*/ 224 h 224"/>
                  <a:gd name="T18" fmla="*/ 2113 w 2816"/>
                  <a:gd name="T19" fmla="*/ 27 h 224"/>
                  <a:gd name="T20" fmla="*/ 2303 w 2816"/>
                  <a:gd name="T21" fmla="*/ 137 h 224"/>
                  <a:gd name="T22" fmla="*/ 2493 w 2816"/>
                  <a:gd name="T23" fmla="*/ 27 h 224"/>
                  <a:gd name="T24" fmla="*/ 2710 w 2816"/>
                  <a:gd name="T25" fmla="*/ 224 h 224"/>
                  <a:gd name="T26" fmla="*/ 2718 w 2816"/>
                  <a:gd name="T27" fmla="*/ 224 h 224"/>
                  <a:gd name="T28" fmla="*/ 2816 w 2816"/>
                  <a:gd name="T29" fmla="*/ 123 h 224"/>
                  <a:gd name="T30" fmla="*/ 2816 w 2816"/>
                  <a:gd name="T31" fmla="*/ 0 h 224"/>
                  <a:gd name="T32" fmla="*/ 0 w 2816"/>
                  <a:gd name="T33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6" h="224">
                    <a:moveTo>
                      <a:pt x="0" y="0"/>
                    </a:move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78"/>
                      <a:pt x="47" y="224"/>
                      <a:pt x="102" y="224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19" y="112"/>
                      <a:pt x="212" y="27"/>
                      <a:pt x="325" y="27"/>
                    </a:cubicBezTo>
                    <a:cubicBezTo>
                      <a:pt x="407" y="27"/>
                      <a:pt x="478" y="71"/>
                      <a:pt x="515" y="137"/>
                    </a:cubicBezTo>
                    <a:cubicBezTo>
                      <a:pt x="553" y="71"/>
                      <a:pt x="624" y="27"/>
                      <a:pt x="705" y="27"/>
                    </a:cubicBezTo>
                    <a:cubicBezTo>
                      <a:pt x="818" y="27"/>
                      <a:pt x="911" y="112"/>
                      <a:pt x="922" y="224"/>
                    </a:cubicBezTo>
                    <a:cubicBezTo>
                      <a:pt x="1896" y="224"/>
                      <a:pt x="1896" y="224"/>
                      <a:pt x="1896" y="224"/>
                    </a:cubicBezTo>
                    <a:cubicBezTo>
                      <a:pt x="1907" y="112"/>
                      <a:pt x="2000" y="27"/>
                      <a:pt x="2113" y="27"/>
                    </a:cubicBezTo>
                    <a:cubicBezTo>
                      <a:pt x="2195" y="27"/>
                      <a:pt x="2266" y="71"/>
                      <a:pt x="2303" y="137"/>
                    </a:cubicBezTo>
                    <a:cubicBezTo>
                      <a:pt x="2341" y="71"/>
                      <a:pt x="2412" y="27"/>
                      <a:pt x="2493" y="27"/>
                    </a:cubicBezTo>
                    <a:cubicBezTo>
                      <a:pt x="2606" y="27"/>
                      <a:pt x="2699" y="112"/>
                      <a:pt x="2710" y="224"/>
                    </a:cubicBezTo>
                    <a:cubicBezTo>
                      <a:pt x="2718" y="224"/>
                      <a:pt x="2718" y="224"/>
                      <a:pt x="2718" y="224"/>
                    </a:cubicBezTo>
                    <a:cubicBezTo>
                      <a:pt x="2773" y="224"/>
                      <a:pt x="2816" y="178"/>
                      <a:pt x="2816" y="123"/>
                    </a:cubicBezTo>
                    <a:cubicBezTo>
                      <a:pt x="2816" y="0"/>
                      <a:pt x="2816" y="0"/>
                      <a:pt x="28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1275" y="897"/>
                <a:ext cx="543" cy="896"/>
              </a:xfrm>
              <a:custGeom>
                <a:avLst/>
                <a:gdLst>
                  <a:gd name="T0" fmla="*/ 190 w 271"/>
                  <a:gd name="T1" fmla="*/ 433 h 447"/>
                  <a:gd name="T2" fmla="*/ 12 w 271"/>
                  <a:gd name="T3" fmla="*/ 235 h 447"/>
                  <a:gd name="T4" fmla="*/ 14 w 271"/>
                  <a:gd name="T5" fmla="*/ 190 h 447"/>
                  <a:gd name="T6" fmla="*/ 212 w 271"/>
                  <a:gd name="T7" fmla="*/ 12 h 447"/>
                  <a:gd name="T8" fmla="*/ 257 w 271"/>
                  <a:gd name="T9" fmla="*/ 14 h 447"/>
                  <a:gd name="T10" fmla="*/ 260 w 271"/>
                  <a:gd name="T11" fmla="*/ 17 h 447"/>
                  <a:gd name="T12" fmla="*/ 257 w 271"/>
                  <a:gd name="T13" fmla="*/ 62 h 447"/>
                  <a:gd name="T14" fmla="*/ 110 w 271"/>
                  <a:gd name="T15" fmla="*/ 195 h 447"/>
                  <a:gd name="T16" fmla="*/ 107 w 271"/>
                  <a:gd name="T17" fmla="*/ 240 h 447"/>
                  <a:gd name="T18" fmla="*/ 241 w 271"/>
                  <a:gd name="T19" fmla="*/ 388 h 447"/>
                  <a:gd name="T20" fmla="*/ 238 w 271"/>
                  <a:gd name="T21" fmla="*/ 432 h 447"/>
                  <a:gd name="T22" fmla="*/ 235 w 271"/>
                  <a:gd name="T23" fmla="*/ 435 h 447"/>
                  <a:gd name="T24" fmla="*/ 190 w 271"/>
                  <a:gd name="T25" fmla="*/ 43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1" h="447">
                    <a:moveTo>
                      <a:pt x="190" y="433"/>
                    </a:moveTo>
                    <a:cubicBezTo>
                      <a:pt x="12" y="235"/>
                      <a:pt x="12" y="235"/>
                      <a:pt x="12" y="235"/>
                    </a:cubicBezTo>
                    <a:cubicBezTo>
                      <a:pt x="0" y="222"/>
                      <a:pt x="1" y="202"/>
                      <a:pt x="14" y="190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25" y="0"/>
                      <a:pt x="245" y="1"/>
                      <a:pt x="257" y="14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71" y="30"/>
                      <a:pt x="270" y="50"/>
                      <a:pt x="257" y="62"/>
                    </a:cubicBezTo>
                    <a:cubicBezTo>
                      <a:pt x="110" y="195"/>
                      <a:pt x="110" y="195"/>
                      <a:pt x="110" y="195"/>
                    </a:cubicBezTo>
                    <a:cubicBezTo>
                      <a:pt x="97" y="207"/>
                      <a:pt x="96" y="227"/>
                      <a:pt x="107" y="240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52" y="401"/>
                      <a:pt x="251" y="421"/>
                      <a:pt x="238" y="432"/>
                    </a:cubicBezTo>
                    <a:cubicBezTo>
                      <a:pt x="235" y="435"/>
                      <a:pt x="235" y="435"/>
                      <a:pt x="235" y="435"/>
                    </a:cubicBezTo>
                    <a:cubicBezTo>
                      <a:pt x="222" y="447"/>
                      <a:pt x="202" y="446"/>
                      <a:pt x="190" y="4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1189" y="827"/>
                <a:ext cx="1121" cy="202"/>
              </a:xfrm>
              <a:custGeom>
                <a:avLst/>
                <a:gdLst>
                  <a:gd name="T0" fmla="*/ 526 w 560"/>
                  <a:gd name="T1" fmla="*/ 101 h 101"/>
                  <a:gd name="T2" fmla="*/ 34 w 560"/>
                  <a:gd name="T3" fmla="*/ 101 h 101"/>
                  <a:gd name="T4" fmla="*/ 0 w 560"/>
                  <a:gd name="T5" fmla="*/ 67 h 101"/>
                  <a:gd name="T6" fmla="*/ 0 w 560"/>
                  <a:gd name="T7" fmla="*/ 33 h 101"/>
                  <a:gd name="T8" fmla="*/ 34 w 560"/>
                  <a:gd name="T9" fmla="*/ 0 h 101"/>
                  <a:gd name="T10" fmla="*/ 526 w 560"/>
                  <a:gd name="T11" fmla="*/ 0 h 101"/>
                  <a:gd name="T12" fmla="*/ 560 w 560"/>
                  <a:gd name="T13" fmla="*/ 33 h 101"/>
                  <a:gd name="T14" fmla="*/ 560 w 560"/>
                  <a:gd name="T15" fmla="*/ 67 h 101"/>
                  <a:gd name="T16" fmla="*/ 526 w 560"/>
                  <a:gd name="T1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101">
                    <a:moveTo>
                      <a:pt x="526" y="101"/>
                    </a:moveTo>
                    <a:cubicBezTo>
                      <a:pt x="34" y="101"/>
                      <a:pt x="34" y="101"/>
                      <a:pt x="34" y="101"/>
                    </a:cubicBezTo>
                    <a:cubicBezTo>
                      <a:pt x="15" y="101"/>
                      <a:pt x="0" y="86"/>
                      <a:pt x="0" y="6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44" y="0"/>
                      <a:pt x="560" y="15"/>
                      <a:pt x="560" y="33"/>
                    </a:cubicBezTo>
                    <a:cubicBezTo>
                      <a:pt x="560" y="67"/>
                      <a:pt x="560" y="67"/>
                      <a:pt x="560" y="67"/>
                    </a:cubicBezTo>
                    <a:cubicBezTo>
                      <a:pt x="560" y="86"/>
                      <a:pt x="544" y="101"/>
                      <a:pt x="52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372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" name="Oval 12"/>
              <p:cNvSpPr>
                <a:spLocks noChangeArrowheads="1"/>
              </p:cNvSpPr>
              <p:nvPr/>
            </p:nvSpPr>
            <p:spPr bwMode="auto">
              <a:xfrm>
                <a:off x="1137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" name="Oval 13"/>
              <p:cNvSpPr>
                <a:spLocks noChangeArrowheads="1"/>
              </p:cNvSpPr>
              <p:nvPr/>
            </p:nvSpPr>
            <p:spPr bwMode="auto">
              <a:xfrm>
                <a:off x="4717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Oval 14"/>
              <p:cNvSpPr>
                <a:spLocks noChangeArrowheads="1"/>
              </p:cNvSpPr>
              <p:nvPr/>
            </p:nvSpPr>
            <p:spPr bwMode="auto">
              <a:xfrm>
                <a:off x="3952" y="2815"/>
                <a:ext cx="677" cy="67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4" name="Freeform 15"/>
              <p:cNvSpPr>
                <a:spLocks noEditPoints="1"/>
              </p:cNvSpPr>
              <p:nvPr/>
            </p:nvSpPr>
            <p:spPr bwMode="auto">
              <a:xfrm>
                <a:off x="60" y="1342"/>
                <a:ext cx="5638" cy="1195"/>
              </a:xfrm>
              <a:custGeom>
                <a:avLst/>
                <a:gdLst>
                  <a:gd name="T0" fmla="*/ 2418 w 2816"/>
                  <a:gd name="T1" fmla="*/ 0 h 596"/>
                  <a:gd name="T2" fmla="*/ 402 w 2816"/>
                  <a:gd name="T3" fmla="*/ 0 h 596"/>
                  <a:gd name="T4" fmla="*/ 0 w 2816"/>
                  <a:gd name="T5" fmla="*/ 401 h 596"/>
                  <a:gd name="T6" fmla="*/ 0 w 2816"/>
                  <a:gd name="T7" fmla="*/ 596 h 596"/>
                  <a:gd name="T8" fmla="*/ 2816 w 2816"/>
                  <a:gd name="T9" fmla="*/ 596 h 596"/>
                  <a:gd name="T10" fmla="*/ 2816 w 2816"/>
                  <a:gd name="T11" fmla="*/ 401 h 596"/>
                  <a:gd name="T12" fmla="*/ 2418 w 2816"/>
                  <a:gd name="T13" fmla="*/ 0 h 596"/>
                  <a:gd name="T14" fmla="*/ 448 w 2816"/>
                  <a:gd name="T15" fmla="*/ 215 h 596"/>
                  <a:gd name="T16" fmla="*/ 210 w 2816"/>
                  <a:gd name="T17" fmla="*/ 456 h 596"/>
                  <a:gd name="T18" fmla="*/ 110 w 2816"/>
                  <a:gd name="T19" fmla="*/ 456 h 596"/>
                  <a:gd name="T20" fmla="*/ 448 w 2816"/>
                  <a:gd name="T21" fmla="*/ 115 h 596"/>
                  <a:gd name="T22" fmla="*/ 448 w 2816"/>
                  <a:gd name="T23" fmla="*/ 215 h 596"/>
                  <a:gd name="T24" fmla="*/ 2610 w 2816"/>
                  <a:gd name="T25" fmla="*/ 456 h 596"/>
                  <a:gd name="T26" fmla="*/ 2368 w 2816"/>
                  <a:gd name="T27" fmla="*/ 215 h 596"/>
                  <a:gd name="T28" fmla="*/ 2368 w 2816"/>
                  <a:gd name="T29" fmla="*/ 115 h 596"/>
                  <a:gd name="T30" fmla="*/ 2710 w 2816"/>
                  <a:gd name="T31" fmla="*/ 456 h 596"/>
                  <a:gd name="T32" fmla="*/ 2610 w 2816"/>
                  <a:gd name="T33" fmla="*/ 45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6" h="596">
                    <a:moveTo>
                      <a:pt x="2418" y="0"/>
                    </a:moveTo>
                    <a:cubicBezTo>
                      <a:pt x="402" y="0"/>
                      <a:pt x="402" y="0"/>
                      <a:pt x="402" y="0"/>
                    </a:cubicBezTo>
                    <a:cubicBezTo>
                      <a:pt x="181" y="0"/>
                      <a:pt x="0" y="181"/>
                      <a:pt x="0" y="401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2816" y="596"/>
                      <a:pt x="2816" y="596"/>
                      <a:pt x="2816" y="596"/>
                    </a:cubicBezTo>
                    <a:cubicBezTo>
                      <a:pt x="2816" y="401"/>
                      <a:pt x="2816" y="401"/>
                      <a:pt x="2816" y="401"/>
                    </a:cubicBezTo>
                    <a:cubicBezTo>
                      <a:pt x="2816" y="181"/>
                      <a:pt x="2639" y="0"/>
                      <a:pt x="2418" y="0"/>
                    </a:cubicBezTo>
                    <a:close/>
                    <a:moveTo>
                      <a:pt x="448" y="215"/>
                    </a:moveTo>
                    <a:cubicBezTo>
                      <a:pt x="316" y="215"/>
                      <a:pt x="210" y="324"/>
                      <a:pt x="210" y="456"/>
                    </a:cubicBezTo>
                    <a:cubicBezTo>
                      <a:pt x="110" y="456"/>
                      <a:pt x="110" y="456"/>
                      <a:pt x="110" y="456"/>
                    </a:cubicBezTo>
                    <a:cubicBezTo>
                      <a:pt x="110" y="268"/>
                      <a:pt x="264" y="115"/>
                      <a:pt x="448" y="115"/>
                    </a:cubicBezTo>
                    <a:lnTo>
                      <a:pt x="448" y="215"/>
                    </a:lnTo>
                    <a:close/>
                    <a:moveTo>
                      <a:pt x="2610" y="456"/>
                    </a:moveTo>
                    <a:cubicBezTo>
                      <a:pt x="2610" y="324"/>
                      <a:pt x="2504" y="215"/>
                      <a:pt x="2368" y="215"/>
                    </a:cubicBezTo>
                    <a:cubicBezTo>
                      <a:pt x="2368" y="115"/>
                      <a:pt x="2368" y="115"/>
                      <a:pt x="2368" y="115"/>
                    </a:cubicBezTo>
                    <a:cubicBezTo>
                      <a:pt x="2556" y="115"/>
                      <a:pt x="2710" y="268"/>
                      <a:pt x="2710" y="456"/>
                    </a:cubicBezTo>
                    <a:lnTo>
                      <a:pt x="2610" y="4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47" name="Grupa 46"/>
          <p:cNvGrpSpPr/>
          <p:nvPr/>
        </p:nvGrpSpPr>
        <p:grpSpPr>
          <a:xfrm>
            <a:off x="3566471" y="2796868"/>
            <a:ext cx="5569155" cy="630000"/>
            <a:chOff x="3566471" y="2796868"/>
            <a:chExt cx="5569155" cy="630000"/>
          </a:xfrm>
        </p:grpSpPr>
        <p:sp>
          <p:nvSpPr>
            <p:cNvPr id="63" name="Elipsa 62"/>
            <p:cNvSpPr/>
            <p:nvPr/>
          </p:nvSpPr>
          <p:spPr>
            <a:xfrm>
              <a:off x="3566471" y="2916355"/>
              <a:ext cx="391026" cy="391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/>
            </a:p>
          </p:txBody>
        </p:sp>
        <p:sp>
          <p:nvSpPr>
            <p:cNvPr id="51" name="Prostokąt 50"/>
            <p:cNvSpPr/>
            <p:nvPr/>
          </p:nvSpPr>
          <p:spPr>
            <a:xfrm>
              <a:off x="3957497" y="2796868"/>
              <a:ext cx="5178129" cy="63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pl-PL" sz="1400" dirty="0" smtClean="0">
                  <a:solidFill>
                    <a:schemeClr val="bg2">
                      <a:lumMod val="25000"/>
                    </a:schemeClr>
                  </a:solidFill>
                </a:rPr>
                <a:t>Mobile Logistics System</a:t>
              </a:r>
              <a:endParaRPr lang="en-GB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78" name="Obraz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7256" y="2947583"/>
              <a:ext cx="334214" cy="334214"/>
            </a:xfrm>
            <a:prstGeom prst="rect">
              <a:avLst/>
            </a:prstGeom>
          </p:spPr>
        </p:pic>
      </p:grpSp>
      <p:grpSp>
        <p:nvGrpSpPr>
          <p:cNvPr id="92" name="Grupa 91"/>
          <p:cNvGrpSpPr/>
          <p:nvPr/>
        </p:nvGrpSpPr>
        <p:grpSpPr>
          <a:xfrm>
            <a:off x="3566471" y="4711636"/>
            <a:ext cx="5569153" cy="630000"/>
            <a:chOff x="3566471" y="4711636"/>
            <a:chExt cx="5569153" cy="630000"/>
          </a:xfrm>
        </p:grpSpPr>
        <p:sp>
          <p:nvSpPr>
            <p:cNvPr id="61" name="Elipsa 60"/>
            <p:cNvSpPr/>
            <p:nvPr/>
          </p:nvSpPr>
          <p:spPr>
            <a:xfrm>
              <a:off x="3566471" y="4831123"/>
              <a:ext cx="391026" cy="391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/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3957495" y="4711636"/>
              <a:ext cx="5178129" cy="63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pl-PL" sz="1400" dirty="0">
                  <a:solidFill>
                    <a:schemeClr val="bg2">
                      <a:lumMod val="25000"/>
                    </a:schemeClr>
                  </a:solidFill>
                </a:rPr>
                <a:t>preparation of transport documents</a:t>
              </a:r>
              <a:endParaRPr lang="en-GB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79" name="Obraz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1406" y="4855758"/>
              <a:ext cx="369718" cy="369718"/>
            </a:xfrm>
            <a:prstGeom prst="rect">
              <a:avLst/>
            </a:prstGeom>
          </p:spPr>
        </p:pic>
      </p:grpSp>
      <p:grpSp>
        <p:nvGrpSpPr>
          <p:cNvPr id="53" name="Grupa 52"/>
          <p:cNvGrpSpPr/>
          <p:nvPr/>
        </p:nvGrpSpPr>
        <p:grpSpPr>
          <a:xfrm>
            <a:off x="3566471" y="3435124"/>
            <a:ext cx="5577536" cy="630000"/>
            <a:chOff x="3566471" y="3435124"/>
            <a:chExt cx="5577536" cy="630000"/>
          </a:xfrm>
        </p:grpSpPr>
        <p:sp>
          <p:nvSpPr>
            <p:cNvPr id="62" name="Elipsa 61"/>
            <p:cNvSpPr/>
            <p:nvPr/>
          </p:nvSpPr>
          <p:spPr>
            <a:xfrm>
              <a:off x="3574852" y="3554611"/>
              <a:ext cx="391026" cy="391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/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3965878" y="3435124"/>
              <a:ext cx="5178129" cy="63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pl-PL" sz="1400" dirty="0">
                  <a:solidFill>
                    <a:schemeClr val="bg2">
                      <a:lumMod val="25000"/>
                    </a:schemeClr>
                  </a:solidFill>
                </a:rPr>
                <a:t>planning and supervision of transport handling</a:t>
              </a:r>
            </a:p>
            <a:p>
              <a:pPr>
                <a:lnSpc>
                  <a:spcPct val="110000"/>
                </a:lnSpc>
              </a:pPr>
              <a:r>
                <a:rPr lang="pl-PL" sz="1400" dirty="0" smtClean="0">
                  <a:solidFill>
                    <a:schemeClr val="bg2">
                      <a:lumMod val="25000"/>
                    </a:schemeClr>
                  </a:solidFill>
                </a:rPr>
                <a:t>and railway sidings management </a:t>
              </a:r>
            </a:p>
          </p:txBody>
        </p:sp>
        <p:pic>
          <p:nvPicPr>
            <p:cNvPr id="80" name="Obraz 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6471" y="3582873"/>
              <a:ext cx="369688" cy="369688"/>
            </a:xfrm>
            <a:prstGeom prst="rect">
              <a:avLst/>
            </a:prstGeom>
          </p:spPr>
        </p:pic>
      </p:grpSp>
      <p:grpSp>
        <p:nvGrpSpPr>
          <p:cNvPr id="74" name="Grupa 73"/>
          <p:cNvGrpSpPr/>
          <p:nvPr/>
        </p:nvGrpSpPr>
        <p:grpSpPr>
          <a:xfrm>
            <a:off x="3566471" y="4073380"/>
            <a:ext cx="5570084" cy="630000"/>
            <a:chOff x="3566471" y="4073380"/>
            <a:chExt cx="5570084" cy="630000"/>
          </a:xfrm>
        </p:grpSpPr>
        <p:sp>
          <p:nvSpPr>
            <p:cNvPr id="57" name="Elipsa 56"/>
            <p:cNvSpPr/>
            <p:nvPr/>
          </p:nvSpPr>
          <p:spPr>
            <a:xfrm>
              <a:off x="3566471" y="4192867"/>
              <a:ext cx="391026" cy="391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/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3957426" y="4073380"/>
              <a:ext cx="5179129" cy="63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pl-PL" sz="1400" dirty="0">
                  <a:solidFill>
                    <a:schemeClr val="bg2">
                      <a:lumMod val="25000"/>
                    </a:schemeClr>
                  </a:solidFill>
                </a:rPr>
                <a:t>real time monitoring of trains</a:t>
              </a:r>
            </a:p>
          </p:txBody>
        </p:sp>
        <p:pic>
          <p:nvPicPr>
            <p:cNvPr id="81" name="Obraz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4880" y="4209697"/>
              <a:ext cx="336107" cy="336107"/>
            </a:xfrm>
            <a:prstGeom prst="rect">
              <a:avLst/>
            </a:prstGeom>
          </p:spPr>
        </p:pic>
      </p:grpSp>
      <p:grpSp>
        <p:nvGrpSpPr>
          <p:cNvPr id="93" name="Grupa 92"/>
          <p:cNvGrpSpPr/>
          <p:nvPr/>
        </p:nvGrpSpPr>
        <p:grpSpPr>
          <a:xfrm>
            <a:off x="3566471" y="5349892"/>
            <a:ext cx="5569155" cy="630000"/>
            <a:chOff x="3566471" y="5349892"/>
            <a:chExt cx="5569155" cy="630000"/>
          </a:xfrm>
        </p:grpSpPr>
        <p:sp>
          <p:nvSpPr>
            <p:cNvPr id="58" name="Elipsa 57"/>
            <p:cNvSpPr/>
            <p:nvPr/>
          </p:nvSpPr>
          <p:spPr>
            <a:xfrm>
              <a:off x="3566471" y="5469379"/>
              <a:ext cx="391026" cy="391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/>
            </a:p>
          </p:txBody>
        </p:sp>
        <p:sp>
          <p:nvSpPr>
            <p:cNvPr id="55" name="Prostokąt 54"/>
            <p:cNvSpPr/>
            <p:nvPr/>
          </p:nvSpPr>
          <p:spPr>
            <a:xfrm>
              <a:off x="3957497" y="5349892"/>
              <a:ext cx="5178129" cy="63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pl-PL" sz="1400" dirty="0">
                  <a:solidFill>
                    <a:schemeClr val="bg2">
                      <a:lumMod val="25000"/>
                    </a:schemeClr>
                  </a:solidFill>
                </a:rPr>
                <a:t>human resources management – transport of workers, payroll planning and processing</a:t>
              </a:r>
              <a:endParaRPr lang="en-GB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82" name="Obraz 8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77123" y="5474964"/>
              <a:ext cx="369718" cy="369718"/>
            </a:xfrm>
            <a:prstGeom prst="rect">
              <a:avLst/>
            </a:prstGeom>
          </p:spPr>
        </p:pic>
      </p:grpSp>
      <p:grpSp>
        <p:nvGrpSpPr>
          <p:cNvPr id="46" name="Grupa 45"/>
          <p:cNvGrpSpPr/>
          <p:nvPr/>
        </p:nvGrpSpPr>
        <p:grpSpPr>
          <a:xfrm>
            <a:off x="3566471" y="2158612"/>
            <a:ext cx="5576997" cy="630000"/>
            <a:chOff x="3566471" y="2158612"/>
            <a:chExt cx="5576997" cy="630000"/>
          </a:xfrm>
        </p:grpSpPr>
        <p:sp>
          <p:nvSpPr>
            <p:cNvPr id="60" name="Elipsa 59"/>
            <p:cNvSpPr/>
            <p:nvPr/>
          </p:nvSpPr>
          <p:spPr>
            <a:xfrm>
              <a:off x="3574313" y="2278099"/>
              <a:ext cx="391026" cy="3910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400" dirty="0"/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3965339" y="2158612"/>
              <a:ext cx="5178129" cy="63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pl-PL" sz="1400" dirty="0" smtClean="0">
                  <a:solidFill>
                    <a:schemeClr val="bg2">
                      <a:lumMod val="25000"/>
                    </a:schemeClr>
                  </a:solidFill>
                </a:rPr>
                <a:t>Electronic Client's Profile – LOTOS Tracker</a:t>
              </a:r>
              <a:endParaRPr lang="en-GB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97" name="Obraz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6471" y="2275335"/>
              <a:ext cx="406690" cy="406690"/>
            </a:xfrm>
            <a:prstGeom prst="rect">
              <a:avLst/>
            </a:prstGeom>
          </p:spPr>
        </p:pic>
      </p:grpSp>
      <p:sp>
        <p:nvSpPr>
          <p:cNvPr id="102" name="Prostokąt 101"/>
          <p:cNvSpPr/>
          <p:nvPr/>
        </p:nvSpPr>
        <p:spPr>
          <a:xfrm>
            <a:off x="535145" y="1603955"/>
            <a:ext cx="8600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Rail Logistic System (SLK)</a:t>
            </a:r>
            <a:r>
              <a:rPr dirty="0" smtClean="0"/>
              <a:t> </a:t>
            </a:r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 our answer to market's needs </a:t>
            </a:r>
          </a:p>
        </p:txBody>
      </p:sp>
      <p:grpSp>
        <p:nvGrpSpPr>
          <p:cNvPr id="88" name="Grupa 87"/>
          <p:cNvGrpSpPr/>
          <p:nvPr/>
        </p:nvGrpSpPr>
        <p:grpSpPr>
          <a:xfrm>
            <a:off x="556142" y="6017830"/>
            <a:ext cx="1839230" cy="461665"/>
            <a:chOff x="346592" y="4304836"/>
            <a:chExt cx="1839230" cy="461665"/>
          </a:xfrm>
        </p:grpSpPr>
        <p:sp>
          <p:nvSpPr>
            <p:cNvPr id="89" name="pole tekstowe 88"/>
            <p:cNvSpPr txBox="1"/>
            <p:nvPr/>
          </p:nvSpPr>
          <p:spPr>
            <a:xfrm>
              <a:off x="346592" y="4304836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pl-PL" sz="800" i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The system was built and implemented</a:t>
              </a:r>
            </a:p>
            <a:p>
              <a:pPr>
                <a:spcAft>
                  <a:spcPts val="0"/>
                </a:spcAft>
              </a:pPr>
              <a:r>
                <a:rPr lang="pl-PL" sz="800" i="1" dirty="0" smtClean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from scratch taking into consideration company's needs</a:t>
              </a:r>
              <a:endParaRPr lang="en-GB" sz="800" i="1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  <a:p>
              <a:pPr>
                <a:spcAft>
                  <a:spcPts val="0"/>
                </a:spcAft>
              </a:pPr>
              <a:endParaRPr lang="en-GB" sz="800" i="1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cxnSp>
          <p:nvCxnSpPr>
            <p:cNvPr id="90" name="Łącznik prostoliniowy 89"/>
            <p:cNvCxnSpPr/>
            <p:nvPr/>
          </p:nvCxnSpPr>
          <p:spPr>
            <a:xfrm>
              <a:off x="426642" y="4309869"/>
              <a:ext cx="1759180" cy="0"/>
            </a:xfrm>
            <a:prstGeom prst="line">
              <a:avLst/>
            </a:prstGeom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1" name="Symbol zastępczy numeru slajdu 2"/>
          <p:cNvSpPr>
            <a:spLocks noGrp="1"/>
          </p:cNvSpPr>
          <p:nvPr>
            <p:ph type="sldNum" sz="quarter" idx="11"/>
          </p:nvPr>
        </p:nvSpPr>
        <p:spPr>
          <a:xfrm>
            <a:off x="6715885" y="6356350"/>
            <a:ext cx="2133600" cy="365125"/>
          </a:xfrm>
        </p:spPr>
        <p:txBody>
          <a:bodyPr/>
          <a:lstStyle/>
          <a:p>
            <a:pPr>
              <a:defRPr/>
            </a:pPr>
            <a:fld id="{A4D6B3AD-E93E-43EF-8DCF-983D373254A2}" type="slidenum">
              <a:rPr lang="pl-PL" smtClean="0"/>
              <a:t>9</a:t>
            </a:fld>
            <a:endParaRPr lang="en-GB" dirty="0"/>
          </a:p>
        </p:txBody>
      </p:sp>
      <p:sp>
        <p:nvSpPr>
          <p:cNvPr id="64" name="Elipsa 63"/>
          <p:cNvSpPr/>
          <p:nvPr/>
        </p:nvSpPr>
        <p:spPr>
          <a:xfrm>
            <a:off x="1526578" y="3923132"/>
            <a:ext cx="391026" cy="39102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grpSp>
        <p:nvGrpSpPr>
          <p:cNvPr id="3" name="Grupa 2"/>
          <p:cNvGrpSpPr/>
          <p:nvPr/>
        </p:nvGrpSpPr>
        <p:grpSpPr>
          <a:xfrm>
            <a:off x="634949" y="3347734"/>
            <a:ext cx="2170358" cy="1822109"/>
            <a:chOff x="2564692" y="3543945"/>
            <a:chExt cx="1477862" cy="1240729"/>
          </a:xfrm>
        </p:grpSpPr>
        <p:pic>
          <p:nvPicPr>
            <p:cNvPr id="103" name="Obraz 10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692" y="3543945"/>
              <a:ext cx="1477862" cy="1240729"/>
            </a:xfrm>
            <a:prstGeom prst="rect">
              <a:avLst/>
            </a:prstGeom>
          </p:spPr>
        </p:pic>
        <p:sp>
          <p:nvSpPr>
            <p:cNvPr id="104" name="Prostokąt 103"/>
            <p:cNvSpPr/>
            <p:nvPr/>
          </p:nvSpPr>
          <p:spPr>
            <a:xfrm>
              <a:off x="2728534" y="3870416"/>
              <a:ext cx="1150179" cy="5307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l-PL" sz="4400" b="1" spc="500" dirty="0" smtClean="0"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SLK</a:t>
              </a:r>
              <a:endParaRPr lang="en-GB" sz="4400" b="1" spc="500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5" name="Obraz 10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23538" y="3679464"/>
              <a:ext cx="960171" cy="194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1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theme/theme1.xml><?xml version="1.0" encoding="utf-8"?>
<a:theme xmlns:a="http://schemas.openxmlformats.org/drawingml/2006/main" name="Motyw pakietu Office">
  <a:themeElements>
    <a:clrScheme name="LOTOS">
      <a:dk1>
        <a:srgbClr val="03318A"/>
      </a:dk1>
      <a:lt1>
        <a:sysClr val="window" lastClr="FFFFFF"/>
      </a:lt1>
      <a:dk2>
        <a:srgbClr val="262626"/>
      </a:dk2>
      <a:lt2>
        <a:srgbClr val="E7E7E7"/>
      </a:lt2>
      <a:accent1>
        <a:srgbClr val="08448A"/>
      </a:accent1>
      <a:accent2>
        <a:srgbClr val="149BEB"/>
      </a:accent2>
      <a:accent3>
        <a:srgbClr val="0E2A5C"/>
      </a:accent3>
      <a:accent4>
        <a:srgbClr val="EE831D"/>
      </a:accent4>
      <a:accent5>
        <a:srgbClr val="CB0033"/>
      </a:accent5>
      <a:accent6>
        <a:srgbClr val="4DA131"/>
      </a:accent6>
      <a:hlink>
        <a:srgbClr val="149BEB"/>
      </a:hlink>
      <a:folHlink>
        <a:srgbClr val="A6A6A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15809</TotalTime>
  <Words>738</Words>
  <Application>Microsoft Office PowerPoint</Application>
  <PresentationFormat>Pokaz na ekranie (4:3)</PresentationFormat>
  <Paragraphs>170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Motyw pakietu Office</vt:lpstr>
      <vt:lpstr>Presentation of the Company</vt:lpstr>
      <vt:lpstr>Prezentacja programu PowerPoint</vt:lpstr>
      <vt:lpstr>Prezentacja programu PowerPoint</vt:lpstr>
      <vt:lpstr>Prezentacja programu PowerPoint</vt:lpstr>
      <vt:lpstr>Prezentacja programu PowerPoint</vt:lpstr>
      <vt:lpstr>Business segments</vt:lpstr>
      <vt:lpstr>Comprehensiveness of services</vt:lpstr>
      <vt:lpstr>Quality and safety </vt:lpstr>
      <vt:lpstr>Innovative IT</vt:lpstr>
      <vt:lpstr>LOTOS Tracker - benefits for customers klient.lotoskolej.pl </vt:lpstr>
      <vt:lpstr>LOTOS Tracker - shipment tracking*  klient.lotoskolej.pl </vt:lpstr>
      <vt:lpstr>Mobile Logistics System</vt:lpstr>
      <vt:lpstr>The key directions of transport</vt:lpstr>
      <vt:lpstr>The development of LOTOS Kolej compared to overall shipping market</vt:lpstr>
      <vt:lpstr>Prezentacja programu PowerPoint</vt:lpstr>
    </vt:vector>
  </TitlesOfParts>
  <Company>Grupa LOTOS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PowerPoint</dc:title>
  <dc:subject>szablon</dc:subject>
  <dc:creator>Mirosław Białoś</dc:creator>
  <cp:lastModifiedBy>Sobiecki Radosław</cp:lastModifiedBy>
  <cp:revision>574</cp:revision>
  <dcterms:created xsi:type="dcterms:W3CDTF">2014-02-26T15:04:29Z</dcterms:created>
  <dcterms:modified xsi:type="dcterms:W3CDTF">2016-06-08T09:26:27Z</dcterms:modified>
</cp:coreProperties>
</file>